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57" r:id="rId3"/>
    <p:sldId id="258" r:id="rId4"/>
    <p:sldId id="259" r:id="rId5"/>
    <p:sldId id="260" r:id="rId6"/>
    <p:sldId id="261" r:id="rId7"/>
    <p:sldId id="262" r:id="rId8"/>
    <p:sldId id="263" r:id="rId9"/>
    <p:sldId id="264" r:id="rId10"/>
    <p:sldId id="272" r:id="rId11"/>
    <p:sldId id="306" r:id="rId12"/>
    <p:sldId id="307" r:id="rId13"/>
    <p:sldId id="308" r:id="rId14"/>
    <p:sldId id="309" r:id="rId15"/>
    <p:sldId id="310" r:id="rId16"/>
    <p:sldId id="311" r:id="rId17"/>
    <p:sldId id="312" r:id="rId18"/>
    <p:sldId id="313" r:id="rId19"/>
    <p:sldId id="314" r:id="rId20"/>
    <p:sldId id="273"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25ACC8-3043-41C3-AFDB-7CFFD083693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B6FB0F-A39C-413D-9621-07AC43224AE9}">
      <dgm:prSet custT="1"/>
      <dgm:spPr/>
      <dgm:t>
        <a:bodyPr/>
        <a:lstStyle/>
        <a:p>
          <a:pPr>
            <a:lnSpc>
              <a:spcPct val="100000"/>
            </a:lnSpc>
          </a:pPr>
          <a:r>
            <a:rPr lang="en-US" sz="2000" b="0" i="0" baseline="0" dirty="0">
              <a:latin typeface="Times New Roman" panose="02020603050405020304" pitchFamily="18" charset="0"/>
              <a:cs typeface="Times New Roman" panose="02020603050405020304" pitchFamily="18" charset="0"/>
            </a:rPr>
            <a:t>Standards are the set of rules  for data communication that are needed for  exchange of information among devices.</a:t>
          </a:r>
          <a:endParaRPr lang="en-US" sz="2000" dirty="0">
            <a:latin typeface="Times New Roman" panose="02020603050405020304" pitchFamily="18" charset="0"/>
            <a:cs typeface="Times New Roman" panose="02020603050405020304" pitchFamily="18" charset="0"/>
          </a:endParaRPr>
        </a:p>
      </dgm:t>
    </dgm:pt>
    <dgm:pt modelId="{A557AA6D-DB8D-4751-A10B-7BFA35D41C0E}" type="parTrans" cxnId="{5505E4C2-6267-424D-8D6F-487954A0A988}">
      <dgm:prSet/>
      <dgm:spPr/>
      <dgm:t>
        <a:bodyPr/>
        <a:lstStyle/>
        <a:p>
          <a:endParaRPr lang="en-US" sz="2000">
            <a:latin typeface="Times New Roman" panose="02020603050405020304" pitchFamily="18" charset="0"/>
            <a:cs typeface="Times New Roman" panose="02020603050405020304" pitchFamily="18" charset="0"/>
          </a:endParaRPr>
        </a:p>
      </dgm:t>
    </dgm:pt>
    <dgm:pt modelId="{196AF08D-F7C7-4209-908C-FB2CB756CA6C}" type="sibTrans" cxnId="{5505E4C2-6267-424D-8D6F-487954A0A988}">
      <dgm:prSet/>
      <dgm:spPr/>
      <dgm:t>
        <a:bodyPr/>
        <a:lstStyle/>
        <a:p>
          <a:endParaRPr lang="en-US" sz="2000">
            <a:latin typeface="Times New Roman" panose="02020603050405020304" pitchFamily="18" charset="0"/>
            <a:cs typeface="Times New Roman" panose="02020603050405020304" pitchFamily="18" charset="0"/>
          </a:endParaRPr>
        </a:p>
      </dgm:t>
    </dgm:pt>
    <dgm:pt modelId="{7DF7ADD9-FCAF-4B1E-A0D9-B187A0032B21}">
      <dgm:prSet custT="1"/>
      <dgm:spPr/>
      <dgm:t>
        <a:bodyPr/>
        <a:lstStyle/>
        <a:p>
          <a:pPr>
            <a:lnSpc>
              <a:spcPct val="100000"/>
            </a:lnSpc>
          </a:pPr>
          <a:r>
            <a:rPr lang="en-US" sz="2000" b="0" i="0" baseline="0" dirty="0">
              <a:latin typeface="Times New Roman" panose="02020603050405020304" pitchFamily="18" charset="0"/>
              <a:cs typeface="Times New Roman" panose="02020603050405020304" pitchFamily="18" charset="0"/>
            </a:rPr>
            <a:t>Standards help in creating and maintaining open markets and allow different vendors to compete on the basis of the quality of their products while being compatible with existing market products.</a:t>
          </a:r>
          <a:endParaRPr lang="en-US" sz="2000" dirty="0">
            <a:latin typeface="Times New Roman" panose="02020603050405020304" pitchFamily="18" charset="0"/>
            <a:cs typeface="Times New Roman" panose="02020603050405020304" pitchFamily="18" charset="0"/>
          </a:endParaRPr>
        </a:p>
      </dgm:t>
    </dgm:pt>
    <dgm:pt modelId="{0016D12E-CDE9-4B5C-B151-33EA6A89B916}" type="parTrans" cxnId="{3917A466-A564-4803-A6A1-7C3F14365A08}">
      <dgm:prSet/>
      <dgm:spPr/>
      <dgm:t>
        <a:bodyPr/>
        <a:lstStyle/>
        <a:p>
          <a:endParaRPr lang="en-US" sz="2000">
            <a:latin typeface="Times New Roman" panose="02020603050405020304" pitchFamily="18" charset="0"/>
            <a:cs typeface="Times New Roman" panose="02020603050405020304" pitchFamily="18" charset="0"/>
          </a:endParaRPr>
        </a:p>
      </dgm:t>
    </dgm:pt>
    <dgm:pt modelId="{E690F7D6-AE5D-44D8-A4F2-0D74979C35F5}" type="sibTrans" cxnId="{3917A466-A564-4803-A6A1-7C3F14365A08}">
      <dgm:prSet/>
      <dgm:spPr/>
      <dgm:t>
        <a:bodyPr/>
        <a:lstStyle/>
        <a:p>
          <a:endParaRPr lang="en-US" sz="2000">
            <a:latin typeface="Times New Roman" panose="02020603050405020304" pitchFamily="18" charset="0"/>
            <a:cs typeface="Times New Roman" panose="02020603050405020304" pitchFamily="18" charset="0"/>
          </a:endParaRPr>
        </a:p>
      </dgm:t>
    </dgm:pt>
    <dgm:pt modelId="{BEEB5EE3-F6D0-472B-AE11-115EB45DA015}">
      <dgm:prSet custT="1"/>
      <dgm:spPr/>
      <dgm:t>
        <a:bodyPr/>
        <a:lstStyle/>
        <a:p>
          <a:pPr>
            <a:lnSpc>
              <a:spcPct val="100000"/>
            </a:lnSpc>
          </a:pPr>
          <a:r>
            <a:rPr lang="en-US" sz="2000" b="1" i="0" baseline="0">
              <a:latin typeface="Times New Roman" panose="02020603050405020304" pitchFamily="18" charset="0"/>
              <a:cs typeface="Times New Roman" panose="02020603050405020304" pitchFamily="18" charset="0"/>
            </a:rPr>
            <a:t>During data communication, a number of standards may be used simultaneously at the different layers. The commonly used standards at each layer are −</a:t>
          </a:r>
          <a:endParaRPr lang="en-US" sz="2000">
            <a:latin typeface="Times New Roman" panose="02020603050405020304" pitchFamily="18" charset="0"/>
            <a:cs typeface="Times New Roman" panose="02020603050405020304" pitchFamily="18" charset="0"/>
          </a:endParaRPr>
        </a:p>
      </dgm:t>
    </dgm:pt>
    <dgm:pt modelId="{2A4CB16D-2022-48B2-B284-A87760FDC862}" type="parTrans" cxnId="{38D2A4A0-FEFE-4AE5-AAB6-642F3C427AEC}">
      <dgm:prSet/>
      <dgm:spPr/>
      <dgm:t>
        <a:bodyPr/>
        <a:lstStyle/>
        <a:p>
          <a:endParaRPr lang="en-US" sz="2000">
            <a:latin typeface="Times New Roman" panose="02020603050405020304" pitchFamily="18" charset="0"/>
            <a:cs typeface="Times New Roman" panose="02020603050405020304" pitchFamily="18" charset="0"/>
          </a:endParaRPr>
        </a:p>
      </dgm:t>
    </dgm:pt>
    <dgm:pt modelId="{31A0DA03-4654-48B6-B2DA-27B074DA37D0}" type="sibTrans" cxnId="{38D2A4A0-FEFE-4AE5-AAB6-642F3C427AEC}">
      <dgm:prSet/>
      <dgm:spPr/>
      <dgm:t>
        <a:bodyPr/>
        <a:lstStyle/>
        <a:p>
          <a:endParaRPr lang="en-US" sz="2000">
            <a:latin typeface="Times New Roman" panose="02020603050405020304" pitchFamily="18" charset="0"/>
            <a:cs typeface="Times New Roman" panose="02020603050405020304" pitchFamily="18" charset="0"/>
          </a:endParaRPr>
        </a:p>
      </dgm:t>
    </dgm:pt>
    <dgm:pt modelId="{C0AC20F8-0CB5-4905-8C8F-BD58C0B91851}" type="pres">
      <dgm:prSet presAssocID="{8325ACC8-3043-41C3-AFDB-7CFFD0836933}" presName="root" presStyleCnt="0">
        <dgm:presLayoutVars>
          <dgm:dir/>
          <dgm:resizeHandles val="exact"/>
        </dgm:presLayoutVars>
      </dgm:prSet>
      <dgm:spPr/>
    </dgm:pt>
    <dgm:pt modelId="{4E41F70D-7DF1-49B3-9A15-86AF15D7DBBE}" type="pres">
      <dgm:prSet presAssocID="{8BB6FB0F-A39C-413D-9621-07AC43224AE9}" presName="compNode" presStyleCnt="0"/>
      <dgm:spPr/>
    </dgm:pt>
    <dgm:pt modelId="{6FE27448-7B38-4AAE-98D6-C5000D93AF64}" type="pres">
      <dgm:prSet presAssocID="{8BB6FB0F-A39C-413D-9621-07AC43224AE9}" presName="bgRect" presStyleLbl="bgShp" presStyleIdx="0" presStyleCnt="3"/>
      <dgm:spPr/>
    </dgm:pt>
    <dgm:pt modelId="{100D4E94-EC2B-4EB0-8C2B-21C818E6F89F}" type="pres">
      <dgm:prSet presAssocID="{8BB6FB0F-A39C-413D-9621-07AC43224A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6591B0A8-0534-417F-A8F0-78547CC097A7}" type="pres">
      <dgm:prSet presAssocID="{8BB6FB0F-A39C-413D-9621-07AC43224AE9}" presName="spaceRect" presStyleCnt="0"/>
      <dgm:spPr/>
    </dgm:pt>
    <dgm:pt modelId="{A276C710-52C4-4765-A1D2-81AF59EFC9F2}" type="pres">
      <dgm:prSet presAssocID="{8BB6FB0F-A39C-413D-9621-07AC43224AE9}" presName="parTx" presStyleLbl="revTx" presStyleIdx="0" presStyleCnt="3">
        <dgm:presLayoutVars>
          <dgm:chMax val="0"/>
          <dgm:chPref val="0"/>
        </dgm:presLayoutVars>
      </dgm:prSet>
      <dgm:spPr/>
    </dgm:pt>
    <dgm:pt modelId="{876A7D75-FBDF-48DD-B7CD-6EF8E21C8BF3}" type="pres">
      <dgm:prSet presAssocID="{196AF08D-F7C7-4209-908C-FB2CB756CA6C}" presName="sibTrans" presStyleCnt="0"/>
      <dgm:spPr/>
    </dgm:pt>
    <dgm:pt modelId="{24F72101-77CD-4708-82B3-F2E08F0298CF}" type="pres">
      <dgm:prSet presAssocID="{7DF7ADD9-FCAF-4B1E-A0D9-B187A0032B21}" presName="compNode" presStyleCnt="0"/>
      <dgm:spPr/>
    </dgm:pt>
    <dgm:pt modelId="{D4D404B0-C331-47E7-BFAF-26757814F302}" type="pres">
      <dgm:prSet presAssocID="{7DF7ADD9-FCAF-4B1E-A0D9-B187A0032B21}" presName="bgRect" presStyleLbl="bgShp" presStyleIdx="1" presStyleCnt="3"/>
      <dgm:spPr/>
    </dgm:pt>
    <dgm:pt modelId="{34F252D3-11B9-498F-B2C2-4AD2DCED49A7}" type="pres">
      <dgm:prSet presAssocID="{7DF7ADD9-FCAF-4B1E-A0D9-B187A0032B2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509CF59C-B0AC-4B36-9F97-0A04EE7846AB}" type="pres">
      <dgm:prSet presAssocID="{7DF7ADD9-FCAF-4B1E-A0D9-B187A0032B21}" presName="spaceRect" presStyleCnt="0"/>
      <dgm:spPr/>
    </dgm:pt>
    <dgm:pt modelId="{9D687279-F9DD-4C9A-B096-7071E796EBAF}" type="pres">
      <dgm:prSet presAssocID="{7DF7ADD9-FCAF-4B1E-A0D9-B187A0032B21}" presName="parTx" presStyleLbl="revTx" presStyleIdx="1" presStyleCnt="3" custScaleX="105914">
        <dgm:presLayoutVars>
          <dgm:chMax val="0"/>
          <dgm:chPref val="0"/>
        </dgm:presLayoutVars>
      </dgm:prSet>
      <dgm:spPr/>
    </dgm:pt>
    <dgm:pt modelId="{C0DA7791-5213-400B-814A-FE6FE111494A}" type="pres">
      <dgm:prSet presAssocID="{E690F7D6-AE5D-44D8-A4F2-0D74979C35F5}" presName="sibTrans" presStyleCnt="0"/>
      <dgm:spPr/>
    </dgm:pt>
    <dgm:pt modelId="{416036D6-431B-4BA3-B6CB-3F0978350AE6}" type="pres">
      <dgm:prSet presAssocID="{BEEB5EE3-F6D0-472B-AE11-115EB45DA015}" presName="compNode" presStyleCnt="0"/>
      <dgm:spPr/>
    </dgm:pt>
    <dgm:pt modelId="{42C262D4-BF98-4209-B395-C159DDE1CC2D}" type="pres">
      <dgm:prSet presAssocID="{BEEB5EE3-F6D0-472B-AE11-115EB45DA015}" presName="bgRect" presStyleLbl="bgShp" presStyleIdx="2" presStyleCnt="3"/>
      <dgm:spPr/>
    </dgm:pt>
    <dgm:pt modelId="{268AF51A-78DB-4D34-9C5D-4893831B9E20}" type="pres">
      <dgm:prSet presAssocID="{BEEB5EE3-F6D0-472B-AE11-115EB45DA0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DEBA1EB0-A966-4BFD-BE57-D54074F0B5B2}" type="pres">
      <dgm:prSet presAssocID="{BEEB5EE3-F6D0-472B-AE11-115EB45DA015}" presName="spaceRect" presStyleCnt="0"/>
      <dgm:spPr/>
    </dgm:pt>
    <dgm:pt modelId="{A355D12E-2DE4-43AA-83DC-2874E1CAD233}" type="pres">
      <dgm:prSet presAssocID="{BEEB5EE3-F6D0-472B-AE11-115EB45DA015}" presName="parTx" presStyleLbl="revTx" presStyleIdx="2" presStyleCnt="3">
        <dgm:presLayoutVars>
          <dgm:chMax val="0"/>
          <dgm:chPref val="0"/>
        </dgm:presLayoutVars>
      </dgm:prSet>
      <dgm:spPr/>
    </dgm:pt>
  </dgm:ptLst>
  <dgm:cxnLst>
    <dgm:cxn modelId="{B8286D44-04AD-4FAF-91E7-61C37C2B53B1}" type="presOf" srcId="{8325ACC8-3043-41C3-AFDB-7CFFD0836933}" destId="{C0AC20F8-0CB5-4905-8C8F-BD58C0B91851}" srcOrd="0" destOrd="0" presId="urn:microsoft.com/office/officeart/2018/2/layout/IconVerticalSolidList"/>
    <dgm:cxn modelId="{3917A466-A564-4803-A6A1-7C3F14365A08}" srcId="{8325ACC8-3043-41C3-AFDB-7CFFD0836933}" destId="{7DF7ADD9-FCAF-4B1E-A0D9-B187A0032B21}" srcOrd="1" destOrd="0" parTransId="{0016D12E-CDE9-4B5C-B151-33EA6A89B916}" sibTransId="{E690F7D6-AE5D-44D8-A4F2-0D74979C35F5}"/>
    <dgm:cxn modelId="{88632D67-15D1-4FD2-8595-3291DB1B7D16}" type="presOf" srcId="{7DF7ADD9-FCAF-4B1E-A0D9-B187A0032B21}" destId="{9D687279-F9DD-4C9A-B096-7071E796EBAF}" srcOrd="0" destOrd="0" presId="urn:microsoft.com/office/officeart/2018/2/layout/IconVerticalSolidList"/>
    <dgm:cxn modelId="{C9580170-FC18-40EF-83C6-E50C0F7E5C81}" type="presOf" srcId="{BEEB5EE3-F6D0-472B-AE11-115EB45DA015}" destId="{A355D12E-2DE4-43AA-83DC-2874E1CAD233}" srcOrd="0" destOrd="0" presId="urn:microsoft.com/office/officeart/2018/2/layout/IconVerticalSolidList"/>
    <dgm:cxn modelId="{010D1289-DB3C-48F7-84CA-E3F3BFB611DF}" type="presOf" srcId="{8BB6FB0F-A39C-413D-9621-07AC43224AE9}" destId="{A276C710-52C4-4765-A1D2-81AF59EFC9F2}" srcOrd="0" destOrd="0" presId="urn:microsoft.com/office/officeart/2018/2/layout/IconVerticalSolidList"/>
    <dgm:cxn modelId="{38D2A4A0-FEFE-4AE5-AAB6-642F3C427AEC}" srcId="{8325ACC8-3043-41C3-AFDB-7CFFD0836933}" destId="{BEEB5EE3-F6D0-472B-AE11-115EB45DA015}" srcOrd="2" destOrd="0" parTransId="{2A4CB16D-2022-48B2-B284-A87760FDC862}" sibTransId="{31A0DA03-4654-48B6-B2DA-27B074DA37D0}"/>
    <dgm:cxn modelId="{5505E4C2-6267-424D-8D6F-487954A0A988}" srcId="{8325ACC8-3043-41C3-AFDB-7CFFD0836933}" destId="{8BB6FB0F-A39C-413D-9621-07AC43224AE9}" srcOrd="0" destOrd="0" parTransId="{A557AA6D-DB8D-4751-A10B-7BFA35D41C0E}" sibTransId="{196AF08D-F7C7-4209-908C-FB2CB756CA6C}"/>
    <dgm:cxn modelId="{12B79958-C23C-422D-ACBC-D72ABC7F2C30}" type="presParOf" srcId="{C0AC20F8-0CB5-4905-8C8F-BD58C0B91851}" destId="{4E41F70D-7DF1-49B3-9A15-86AF15D7DBBE}" srcOrd="0" destOrd="0" presId="urn:microsoft.com/office/officeart/2018/2/layout/IconVerticalSolidList"/>
    <dgm:cxn modelId="{E16CBDB2-EFE3-498C-8DEB-D487405FB63A}" type="presParOf" srcId="{4E41F70D-7DF1-49B3-9A15-86AF15D7DBBE}" destId="{6FE27448-7B38-4AAE-98D6-C5000D93AF64}" srcOrd="0" destOrd="0" presId="urn:microsoft.com/office/officeart/2018/2/layout/IconVerticalSolidList"/>
    <dgm:cxn modelId="{ABD93099-D33B-4692-99BA-A6AB26CF3B66}" type="presParOf" srcId="{4E41F70D-7DF1-49B3-9A15-86AF15D7DBBE}" destId="{100D4E94-EC2B-4EB0-8C2B-21C818E6F89F}" srcOrd="1" destOrd="0" presId="urn:microsoft.com/office/officeart/2018/2/layout/IconVerticalSolidList"/>
    <dgm:cxn modelId="{F37FA776-C9CB-4701-826F-042B2448D254}" type="presParOf" srcId="{4E41F70D-7DF1-49B3-9A15-86AF15D7DBBE}" destId="{6591B0A8-0534-417F-A8F0-78547CC097A7}" srcOrd="2" destOrd="0" presId="urn:microsoft.com/office/officeart/2018/2/layout/IconVerticalSolidList"/>
    <dgm:cxn modelId="{DC270CD8-0209-4E4E-8F12-CF857BD63474}" type="presParOf" srcId="{4E41F70D-7DF1-49B3-9A15-86AF15D7DBBE}" destId="{A276C710-52C4-4765-A1D2-81AF59EFC9F2}" srcOrd="3" destOrd="0" presId="urn:microsoft.com/office/officeart/2018/2/layout/IconVerticalSolidList"/>
    <dgm:cxn modelId="{F8D15C15-E87E-42B3-8A19-2C893C31544E}" type="presParOf" srcId="{C0AC20F8-0CB5-4905-8C8F-BD58C0B91851}" destId="{876A7D75-FBDF-48DD-B7CD-6EF8E21C8BF3}" srcOrd="1" destOrd="0" presId="urn:microsoft.com/office/officeart/2018/2/layout/IconVerticalSolidList"/>
    <dgm:cxn modelId="{1547F8FE-0DE5-4F62-9BCD-78F5C5FEB2B9}" type="presParOf" srcId="{C0AC20F8-0CB5-4905-8C8F-BD58C0B91851}" destId="{24F72101-77CD-4708-82B3-F2E08F0298CF}" srcOrd="2" destOrd="0" presId="urn:microsoft.com/office/officeart/2018/2/layout/IconVerticalSolidList"/>
    <dgm:cxn modelId="{E225D143-08FC-4D33-894D-F3269F869B37}" type="presParOf" srcId="{24F72101-77CD-4708-82B3-F2E08F0298CF}" destId="{D4D404B0-C331-47E7-BFAF-26757814F302}" srcOrd="0" destOrd="0" presId="urn:microsoft.com/office/officeart/2018/2/layout/IconVerticalSolidList"/>
    <dgm:cxn modelId="{F0790691-1D5C-4EEE-8A50-7E0AB696302E}" type="presParOf" srcId="{24F72101-77CD-4708-82B3-F2E08F0298CF}" destId="{34F252D3-11B9-498F-B2C2-4AD2DCED49A7}" srcOrd="1" destOrd="0" presId="urn:microsoft.com/office/officeart/2018/2/layout/IconVerticalSolidList"/>
    <dgm:cxn modelId="{B498A847-BD58-4FF2-B816-67498E547AA3}" type="presParOf" srcId="{24F72101-77CD-4708-82B3-F2E08F0298CF}" destId="{509CF59C-B0AC-4B36-9F97-0A04EE7846AB}" srcOrd="2" destOrd="0" presId="urn:microsoft.com/office/officeart/2018/2/layout/IconVerticalSolidList"/>
    <dgm:cxn modelId="{08F72747-747D-4A71-B330-52F11992C129}" type="presParOf" srcId="{24F72101-77CD-4708-82B3-F2E08F0298CF}" destId="{9D687279-F9DD-4C9A-B096-7071E796EBAF}" srcOrd="3" destOrd="0" presId="urn:microsoft.com/office/officeart/2018/2/layout/IconVerticalSolidList"/>
    <dgm:cxn modelId="{266B4B12-E0C2-47BF-87F4-7036590226FF}" type="presParOf" srcId="{C0AC20F8-0CB5-4905-8C8F-BD58C0B91851}" destId="{C0DA7791-5213-400B-814A-FE6FE111494A}" srcOrd="3" destOrd="0" presId="urn:microsoft.com/office/officeart/2018/2/layout/IconVerticalSolidList"/>
    <dgm:cxn modelId="{BC0B825D-27E4-4FB0-956A-C3A4509A9DDC}" type="presParOf" srcId="{C0AC20F8-0CB5-4905-8C8F-BD58C0B91851}" destId="{416036D6-431B-4BA3-B6CB-3F0978350AE6}" srcOrd="4" destOrd="0" presId="urn:microsoft.com/office/officeart/2018/2/layout/IconVerticalSolidList"/>
    <dgm:cxn modelId="{515C1E6F-0990-430E-AA5B-5C07D0CD0E4C}" type="presParOf" srcId="{416036D6-431B-4BA3-B6CB-3F0978350AE6}" destId="{42C262D4-BF98-4209-B395-C159DDE1CC2D}" srcOrd="0" destOrd="0" presId="urn:microsoft.com/office/officeart/2018/2/layout/IconVerticalSolidList"/>
    <dgm:cxn modelId="{D2FDC753-2D84-4402-B0F8-D63BBA1A24DC}" type="presParOf" srcId="{416036D6-431B-4BA3-B6CB-3F0978350AE6}" destId="{268AF51A-78DB-4D34-9C5D-4893831B9E20}" srcOrd="1" destOrd="0" presId="urn:microsoft.com/office/officeart/2018/2/layout/IconVerticalSolidList"/>
    <dgm:cxn modelId="{FA48B57B-0142-43A3-8FE1-28B0B1281604}" type="presParOf" srcId="{416036D6-431B-4BA3-B6CB-3F0978350AE6}" destId="{DEBA1EB0-A966-4BFD-BE57-D54074F0B5B2}" srcOrd="2" destOrd="0" presId="urn:microsoft.com/office/officeart/2018/2/layout/IconVerticalSolidList"/>
    <dgm:cxn modelId="{C3B50B33-5135-4FD5-BA69-7F96B0A75F9C}" type="presParOf" srcId="{416036D6-431B-4BA3-B6CB-3F0978350AE6}" destId="{A355D12E-2DE4-43AA-83DC-2874E1CAD2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BA695-D6B0-41E1-A214-9B6DEDF56C0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E70A28B-0631-4843-BA04-FEB3CFCF6F03}">
      <dgm:prSet custT="1"/>
      <dgm:spPr/>
      <dgm:t>
        <a:bodyPr/>
        <a:lstStyle/>
        <a:p>
          <a:pPr>
            <a:lnSpc>
              <a:spcPct val="100000"/>
            </a:lnSpc>
          </a:pPr>
          <a:r>
            <a:rPr lang="en-US" sz="2400" b="0" i="0" baseline="0" dirty="0">
              <a:solidFill>
                <a:schemeClr val="tx1"/>
              </a:solidFill>
              <a:latin typeface="Times New Roman" panose="02020603050405020304" pitchFamily="18" charset="0"/>
              <a:cs typeface="Times New Roman" panose="02020603050405020304" pitchFamily="18" charset="0"/>
            </a:rPr>
            <a:t>Meaning of the word </a:t>
          </a:r>
          <a:r>
            <a:rPr lang="en-US" sz="2400" b="0" i="1" baseline="0" dirty="0">
              <a:solidFill>
                <a:schemeClr val="tx1"/>
              </a:solidFill>
              <a:latin typeface="Times New Roman" panose="02020603050405020304" pitchFamily="18" charset="0"/>
              <a:cs typeface="Times New Roman" panose="02020603050405020304" pitchFamily="18" charset="0"/>
            </a:rPr>
            <a:t>“De Jure” </a:t>
          </a:r>
          <a:r>
            <a:rPr lang="en-US" sz="2400" b="0" i="0" baseline="0" dirty="0">
              <a:solidFill>
                <a:schemeClr val="tx1"/>
              </a:solidFill>
              <a:latin typeface="Times New Roman" panose="02020603050405020304" pitchFamily="18" charset="0"/>
              <a:cs typeface="Times New Roman" panose="02020603050405020304" pitchFamily="18" charset="0"/>
            </a:rPr>
            <a:t> is  “By Law” or “By  Regulations” </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8DC8187F-A441-48EA-8337-6E6169173515}" type="parTrans" cxnId="{B50A76F3-781E-4BFD-8B71-3B10C56E546E}">
      <dgm:prSet/>
      <dgm:spPr/>
      <dgm:t>
        <a:bodyPr/>
        <a:lstStyle/>
        <a:p>
          <a:endParaRPr lang="en-US" sz="2400" b="0">
            <a:solidFill>
              <a:schemeClr val="tx1"/>
            </a:solidFill>
            <a:latin typeface="Times New Roman" panose="02020603050405020304" pitchFamily="18" charset="0"/>
            <a:cs typeface="Times New Roman" panose="02020603050405020304" pitchFamily="18" charset="0"/>
          </a:endParaRPr>
        </a:p>
      </dgm:t>
    </dgm:pt>
    <dgm:pt modelId="{F2AB6CE2-4D5A-4B51-A2DD-DCAC43A269D1}" type="sibTrans" cxnId="{B50A76F3-781E-4BFD-8B71-3B10C56E546E}">
      <dgm:prSet/>
      <dgm:spPr/>
      <dgm:t>
        <a:bodyPr/>
        <a:lstStyle/>
        <a:p>
          <a:endParaRPr lang="en-US" sz="2400" b="0">
            <a:solidFill>
              <a:schemeClr val="tx1"/>
            </a:solidFill>
            <a:latin typeface="Times New Roman" panose="02020603050405020304" pitchFamily="18" charset="0"/>
            <a:cs typeface="Times New Roman" panose="02020603050405020304" pitchFamily="18" charset="0"/>
          </a:endParaRPr>
        </a:p>
      </dgm:t>
    </dgm:pt>
    <dgm:pt modelId="{D216F70C-6273-4FFF-AED9-C267AAD62990}">
      <dgm:prSet custT="1"/>
      <dgm:spPr/>
      <dgm:t>
        <a:bodyPr/>
        <a:lstStyle/>
        <a:p>
          <a:pPr>
            <a:lnSpc>
              <a:spcPct val="100000"/>
            </a:lnSpc>
          </a:pPr>
          <a:r>
            <a:rPr lang="en-US" sz="2400" b="0" i="0" baseline="0">
              <a:solidFill>
                <a:schemeClr val="tx1"/>
              </a:solidFill>
              <a:latin typeface="Times New Roman" panose="02020603050405020304" pitchFamily="18" charset="0"/>
              <a:cs typeface="Times New Roman" panose="02020603050405020304" pitchFamily="18" charset="0"/>
            </a:rPr>
            <a:t>Thus , these are the  standards that have been approved by officially recognized body like ANSI , ISO , IEEE etc. </a:t>
          </a:r>
          <a:endParaRPr lang="en-US" sz="2400" b="0">
            <a:solidFill>
              <a:schemeClr val="tx1"/>
            </a:solidFill>
            <a:latin typeface="Times New Roman" panose="02020603050405020304" pitchFamily="18" charset="0"/>
            <a:cs typeface="Times New Roman" panose="02020603050405020304" pitchFamily="18" charset="0"/>
          </a:endParaRPr>
        </a:p>
      </dgm:t>
    </dgm:pt>
    <dgm:pt modelId="{D876C977-DC80-4089-94FA-DCECD8CC98D8}" type="parTrans" cxnId="{04AC080B-6CF6-4C47-8D1A-54C2FDD4A2A2}">
      <dgm:prSet/>
      <dgm:spPr/>
      <dgm:t>
        <a:bodyPr/>
        <a:lstStyle/>
        <a:p>
          <a:endParaRPr lang="en-US" sz="2400" b="0">
            <a:solidFill>
              <a:schemeClr val="tx1"/>
            </a:solidFill>
            <a:latin typeface="Times New Roman" panose="02020603050405020304" pitchFamily="18" charset="0"/>
            <a:cs typeface="Times New Roman" panose="02020603050405020304" pitchFamily="18" charset="0"/>
          </a:endParaRPr>
        </a:p>
      </dgm:t>
    </dgm:pt>
    <dgm:pt modelId="{FD00A803-94F5-48EC-9EE1-BC3B93AD3312}" type="sibTrans" cxnId="{04AC080B-6CF6-4C47-8D1A-54C2FDD4A2A2}">
      <dgm:prSet/>
      <dgm:spPr/>
      <dgm:t>
        <a:bodyPr/>
        <a:lstStyle/>
        <a:p>
          <a:endParaRPr lang="en-US" sz="2400" b="0">
            <a:solidFill>
              <a:schemeClr val="tx1"/>
            </a:solidFill>
            <a:latin typeface="Times New Roman" panose="02020603050405020304" pitchFamily="18" charset="0"/>
            <a:cs typeface="Times New Roman" panose="02020603050405020304" pitchFamily="18" charset="0"/>
          </a:endParaRPr>
        </a:p>
      </dgm:t>
    </dgm:pt>
    <dgm:pt modelId="{A1B9474C-91CB-4F4E-8CAF-A0FD3F50BF5B}">
      <dgm:prSet custT="1"/>
      <dgm:spPr/>
      <dgm:t>
        <a:bodyPr/>
        <a:lstStyle/>
        <a:p>
          <a:pPr>
            <a:lnSpc>
              <a:spcPct val="100000"/>
            </a:lnSpc>
          </a:pPr>
          <a:r>
            <a:rPr lang="en-US" sz="2400" b="0" i="0" baseline="0">
              <a:solidFill>
                <a:schemeClr val="tx1"/>
              </a:solidFill>
              <a:latin typeface="Times New Roman" panose="02020603050405020304" pitchFamily="18" charset="0"/>
              <a:cs typeface="Times New Roman" panose="02020603050405020304" pitchFamily="18" charset="0"/>
            </a:rPr>
            <a:t>These are the standard which are important to follow if it is required or needed.</a:t>
          </a:r>
          <a:endParaRPr lang="en-US" sz="2400" b="0">
            <a:solidFill>
              <a:schemeClr val="tx1"/>
            </a:solidFill>
            <a:latin typeface="Times New Roman" panose="02020603050405020304" pitchFamily="18" charset="0"/>
            <a:cs typeface="Times New Roman" panose="02020603050405020304" pitchFamily="18" charset="0"/>
          </a:endParaRPr>
        </a:p>
      </dgm:t>
    </dgm:pt>
    <dgm:pt modelId="{9311EC5E-891B-4050-9126-C09683A648E3}" type="parTrans" cxnId="{6E94535A-4BD4-4CDA-902A-B2830DC88093}">
      <dgm:prSet/>
      <dgm:spPr/>
      <dgm:t>
        <a:bodyPr/>
        <a:lstStyle/>
        <a:p>
          <a:endParaRPr lang="en-US" sz="2400" b="0">
            <a:solidFill>
              <a:schemeClr val="tx1"/>
            </a:solidFill>
            <a:latin typeface="Times New Roman" panose="02020603050405020304" pitchFamily="18" charset="0"/>
            <a:cs typeface="Times New Roman" panose="02020603050405020304" pitchFamily="18" charset="0"/>
          </a:endParaRPr>
        </a:p>
      </dgm:t>
    </dgm:pt>
    <dgm:pt modelId="{75E7C9AF-F889-49B7-9C0B-F009FF3A9E5D}" type="sibTrans" cxnId="{6E94535A-4BD4-4CDA-902A-B2830DC88093}">
      <dgm:prSet/>
      <dgm:spPr/>
      <dgm:t>
        <a:bodyPr/>
        <a:lstStyle/>
        <a:p>
          <a:endParaRPr lang="en-US" sz="2400" b="0">
            <a:solidFill>
              <a:schemeClr val="tx1"/>
            </a:solidFill>
            <a:latin typeface="Times New Roman" panose="02020603050405020304" pitchFamily="18" charset="0"/>
            <a:cs typeface="Times New Roman" panose="02020603050405020304" pitchFamily="18" charset="0"/>
          </a:endParaRPr>
        </a:p>
      </dgm:t>
    </dgm:pt>
    <dgm:pt modelId="{49692B20-0E43-4242-A06F-D9C88751C360}">
      <dgm:prSet custT="1"/>
      <dgm:spPr/>
      <dgm:t>
        <a:bodyPr/>
        <a:lstStyle/>
        <a:p>
          <a:pPr>
            <a:lnSpc>
              <a:spcPct val="100000"/>
            </a:lnSpc>
          </a:pPr>
          <a:r>
            <a:rPr lang="en-US" sz="2400" b="0" i="0" baseline="0">
              <a:solidFill>
                <a:schemeClr val="tx1"/>
              </a:solidFill>
              <a:latin typeface="Times New Roman" panose="02020603050405020304" pitchFamily="18" charset="0"/>
              <a:cs typeface="Times New Roman" panose="02020603050405020304" pitchFamily="18" charset="0"/>
            </a:rPr>
            <a:t>For example :  All the data communication standard  protocols like SMTP , TCP , IP , UDP etc. are important to follow the same when we needed them. </a:t>
          </a:r>
          <a:endParaRPr lang="en-US" sz="2400" b="0">
            <a:solidFill>
              <a:schemeClr val="tx1"/>
            </a:solidFill>
            <a:latin typeface="Times New Roman" panose="02020603050405020304" pitchFamily="18" charset="0"/>
            <a:cs typeface="Times New Roman" panose="02020603050405020304" pitchFamily="18" charset="0"/>
          </a:endParaRPr>
        </a:p>
      </dgm:t>
    </dgm:pt>
    <dgm:pt modelId="{79AA71A7-F7DF-43BA-9231-E46F57431F10}" type="parTrans" cxnId="{3DB38C0A-12E7-4AE7-A5C8-A6F5566CECE5}">
      <dgm:prSet/>
      <dgm:spPr/>
      <dgm:t>
        <a:bodyPr/>
        <a:lstStyle/>
        <a:p>
          <a:endParaRPr lang="en-US" sz="2400" b="0">
            <a:solidFill>
              <a:schemeClr val="tx1"/>
            </a:solidFill>
            <a:latin typeface="Times New Roman" panose="02020603050405020304" pitchFamily="18" charset="0"/>
            <a:cs typeface="Times New Roman" panose="02020603050405020304" pitchFamily="18" charset="0"/>
          </a:endParaRPr>
        </a:p>
      </dgm:t>
    </dgm:pt>
    <dgm:pt modelId="{863D16D8-DC60-4D4C-AF42-FC42C23A866F}" type="sibTrans" cxnId="{3DB38C0A-12E7-4AE7-A5C8-A6F5566CECE5}">
      <dgm:prSet/>
      <dgm:spPr/>
      <dgm:t>
        <a:bodyPr/>
        <a:lstStyle/>
        <a:p>
          <a:endParaRPr lang="en-US" sz="2400" b="0">
            <a:solidFill>
              <a:schemeClr val="tx1"/>
            </a:solidFill>
            <a:latin typeface="Times New Roman" panose="02020603050405020304" pitchFamily="18" charset="0"/>
            <a:cs typeface="Times New Roman" panose="02020603050405020304" pitchFamily="18" charset="0"/>
          </a:endParaRPr>
        </a:p>
      </dgm:t>
    </dgm:pt>
    <dgm:pt modelId="{CF9C6063-7A72-40B4-A0C7-56393BFA4C5B}" type="pres">
      <dgm:prSet presAssocID="{8DABA695-D6B0-41E1-A214-9B6DEDF56C06}" presName="root" presStyleCnt="0">
        <dgm:presLayoutVars>
          <dgm:dir/>
          <dgm:resizeHandles val="exact"/>
        </dgm:presLayoutVars>
      </dgm:prSet>
      <dgm:spPr/>
    </dgm:pt>
    <dgm:pt modelId="{FA87BA09-28D9-4094-B34B-B4B33A49D8BB}" type="pres">
      <dgm:prSet presAssocID="{6E70A28B-0631-4843-BA04-FEB3CFCF6F03}" presName="compNode" presStyleCnt="0"/>
      <dgm:spPr/>
    </dgm:pt>
    <dgm:pt modelId="{8147E5B3-B9C5-4A56-8414-66D48DBBBF59}" type="pres">
      <dgm:prSet presAssocID="{6E70A28B-0631-4843-BA04-FEB3CFCF6F03}" presName="bgRect" presStyleLbl="bgShp" presStyleIdx="0" presStyleCnt="4"/>
      <dgm:spPr/>
    </dgm:pt>
    <dgm:pt modelId="{C73DF9C6-5B6D-4737-BED5-3FC3AFDB1968}" type="pres">
      <dgm:prSet presAssocID="{6E70A28B-0631-4843-BA04-FEB3CFCF6F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vel"/>
        </a:ext>
      </dgm:extLst>
    </dgm:pt>
    <dgm:pt modelId="{6FF0BC6B-01A2-423B-A388-510CFDE34AF7}" type="pres">
      <dgm:prSet presAssocID="{6E70A28B-0631-4843-BA04-FEB3CFCF6F03}" presName="spaceRect" presStyleCnt="0"/>
      <dgm:spPr/>
    </dgm:pt>
    <dgm:pt modelId="{E6BF936C-5A03-4FD1-960C-40A44DBAF2E7}" type="pres">
      <dgm:prSet presAssocID="{6E70A28B-0631-4843-BA04-FEB3CFCF6F03}" presName="parTx" presStyleLbl="revTx" presStyleIdx="0" presStyleCnt="4">
        <dgm:presLayoutVars>
          <dgm:chMax val="0"/>
          <dgm:chPref val="0"/>
        </dgm:presLayoutVars>
      </dgm:prSet>
      <dgm:spPr/>
    </dgm:pt>
    <dgm:pt modelId="{381FA123-D755-4B32-B6DF-F7CC1712328A}" type="pres">
      <dgm:prSet presAssocID="{F2AB6CE2-4D5A-4B51-A2DD-DCAC43A269D1}" presName="sibTrans" presStyleCnt="0"/>
      <dgm:spPr/>
    </dgm:pt>
    <dgm:pt modelId="{9BF05522-CB9E-48E4-BCF3-986A57CDB8D5}" type="pres">
      <dgm:prSet presAssocID="{D216F70C-6273-4FFF-AED9-C267AAD62990}" presName="compNode" presStyleCnt="0"/>
      <dgm:spPr/>
    </dgm:pt>
    <dgm:pt modelId="{C8A0FEAA-EC42-44E5-8907-456724102689}" type="pres">
      <dgm:prSet presAssocID="{D216F70C-6273-4FFF-AED9-C267AAD62990}" presName="bgRect" presStyleLbl="bgShp" presStyleIdx="1" presStyleCnt="4"/>
      <dgm:spPr/>
    </dgm:pt>
    <dgm:pt modelId="{0D432E68-182C-4094-9848-8563914F1075}" type="pres">
      <dgm:prSet presAssocID="{D216F70C-6273-4FFF-AED9-C267AAD629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D61CB33D-F196-4956-A6BE-F9482EC14EC8}" type="pres">
      <dgm:prSet presAssocID="{D216F70C-6273-4FFF-AED9-C267AAD62990}" presName="spaceRect" presStyleCnt="0"/>
      <dgm:spPr/>
    </dgm:pt>
    <dgm:pt modelId="{E9BDB8C8-3650-45E2-810E-529773E467F8}" type="pres">
      <dgm:prSet presAssocID="{D216F70C-6273-4FFF-AED9-C267AAD62990}" presName="parTx" presStyleLbl="revTx" presStyleIdx="1" presStyleCnt="4">
        <dgm:presLayoutVars>
          <dgm:chMax val="0"/>
          <dgm:chPref val="0"/>
        </dgm:presLayoutVars>
      </dgm:prSet>
      <dgm:spPr/>
    </dgm:pt>
    <dgm:pt modelId="{035EE653-8864-4D6F-8F43-9BC6F34BCAB3}" type="pres">
      <dgm:prSet presAssocID="{FD00A803-94F5-48EC-9EE1-BC3B93AD3312}" presName="sibTrans" presStyleCnt="0"/>
      <dgm:spPr/>
    </dgm:pt>
    <dgm:pt modelId="{155650B2-8003-44D6-8A7A-5EF51B279D32}" type="pres">
      <dgm:prSet presAssocID="{A1B9474C-91CB-4F4E-8CAF-A0FD3F50BF5B}" presName="compNode" presStyleCnt="0"/>
      <dgm:spPr/>
    </dgm:pt>
    <dgm:pt modelId="{1ACEEA43-F343-455D-9B97-BB3C468A7D95}" type="pres">
      <dgm:prSet presAssocID="{A1B9474C-91CB-4F4E-8CAF-A0FD3F50BF5B}" presName="bgRect" presStyleLbl="bgShp" presStyleIdx="2" presStyleCnt="4"/>
      <dgm:spPr/>
    </dgm:pt>
    <dgm:pt modelId="{42FEBFB3-DC31-49FF-88F2-1180BC8FDA28}" type="pres">
      <dgm:prSet presAssocID="{A1B9474C-91CB-4F4E-8CAF-A0FD3F50BF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DF264D2F-E40E-4819-89FD-A824BD9E2B55}" type="pres">
      <dgm:prSet presAssocID="{A1B9474C-91CB-4F4E-8CAF-A0FD3F50BF5B}" presName="spaceRect" presStyleCnt="0"/>
      <dgm:spPr/>
    </dgm:pt>
    <dgm:pt modelId="{CC8F35B7-CB74-47D0-AF49-2ECBB83E7677}" type="pres">
      <dgm:prSet presAssocID="{A1B9474C-91CB-4F4E-8CAF-A0FD3F50BF5B}" presName="parTx" presStyleLbl="revTx" presStyleIdx="2" presStyleCnt="4">
        <dgm:presLayoutVars>
          <dgm:chMax val="0"/>
          <dgm:chPref val="0"/>
        </dgm:presLayoutVars>
      </dgm:prSet>
      <dgm:spPr/>
    </dgm:pt>
    <dgm:pt modelId="{AE385901-5268-4DB8-9DCE-B856C7D1880A}" type="pres">
      <dgm:prSet presAssocID="{75E7C9AF-F889-49B7-9C0B-F009FF3A9E5D}" presName="sibTrans" presStyleCnt="0"/>
      <dgm:spPr/>
    </dgm:pt>
    <dgm:pt modelId="{CF2913B6-9E0D-479A-A752-52ACB01365B0}" type="pres">
      <dgm:prSet presAssocID="{49692B20-0E43-4242-A06F-D9C88751C360}" presName="compNode" presStyleCnt="0"/>
      <dgm:spPr/>
    </dgm:pt>
    <dgm:pt modelId="{A3504ACC-E4C8-4151-B5CD-C32CBA0E9EAB}" type="pres">
      <dgm:prSet presAssocID="{49692B20-0E43-4242-A06F-D9C88751C360}" presName="bgRect" presStyleLbl="bgShp" presStyleIdx="3" presStyleCnt="4"/>
      <dgm:spPr/>
    </dgm:pt>
    <dgm:pt modelId="{1A4B87E1-B3F5-4A3B-B8D3-3E98760569BA}" type="pres">
      <dgm:prSet presAssocID="{49692B20-0E43-4242-A06F-D9C88751C36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EA5B9998-34F6-4B97-803C-38A0B20E3907}" type="pres">
      <dgm:prSet presAssocID="{49692B20-0E43-4242-A06F-D9C88751C360}" presName="spaceRect" presStyleCnt="0"/>
      <dgm:spPr/>
    </dgm:pt>
    <dgm:pt modelId="{D70BFCAE-40CE-4E8D-A401-617C187BD222}" type="pres">
      <dgm:prSet presAssocID="{49692B20-0E43-4242-A06F-D9C88751C360}" presName="parTx" presStyleLbl="revTx" presStyleIdx="3" presStyleCnt="4">
        <dgm:presLayoutVars>
          <dgm:chMax val="0"/>
          <dgm:chPref val="0"/>
        </dgm:presLayoutVars>
      </dgm:prSet>
      <dgm:spPr/>
    </dgm:pt>
  </dgm:ptLst>
  <dgm:cxnLst>
    <dgm:cxn modelId="{046B8704-8586-4600-B4A5-EAA5090DFDBB}" type="presOf" srcId="{49692B20-0E43-4242-A06F-D9C88751C360}" destId="{D70BFCAE-40CE-4E8D-A401-617C187BD222}" srcOrd="0" destOrd="0" presId="urn:microsoft.com/office/officeart/2018/2/layout/IconVerticalSolidList"/>
    <dgm:cxn modelId="{3DB38C0A-12E7-4AE7-A5C8-A6F5566CECE5}" srcId="{8DABA695-D6B0-41E1-A214-9B6DEDF56C06}" destId="{49692B20-0E43-4242-A06F-D9C88751C360}" srcOrd="3" destOrd="0" parTransId="{79AA71A7-F7DF-43BA-9231-E46F57431F10}" sibTransId="{863D16D8-DC60-4D4C-AF42-FC42C23A866F}"/>
    <dgm:cxn modelId="{78B8D30A-D5D5-44CE-9290-C95B7F3A65AD}" type="presOf" srcId="{8DABA695-D6B0-41E1-A214-9B6DEDF56C06}" destId="{CF9C6063-7A72-40B4-A0C7-56393BFA4C5B}" srcOrd="0" destOrd="0" presId="urn:microsoft.com/office/officeart/2018/2/layout/IconVerticalSolidList"/>
    <dgm:cxn modelId="{04AC080B-6CF6-4C47-8D1A-54C2FDD4A2A2}" srcId="{8DABA695-D6B0-41E1-A214-9B6DEDF56C06}" destId="{D216F70C-6273-4FFF-AED9-C267AAD62990}" srcOrd="1" destOrd="0" parTransId="{D876C977-DC80-4089-94FA-DCECD8CC98D8}" sibTransId="{FD00A803-94F5-48EC-9EE1-BC3B93AD3312}"/>
    <dgm:cxn modelId="{F07D4257-A8FA-4838-A138-4E290390C975}" type="presOf" srcId="{6E70A28B-0631-4843-BA04-FEB3CFCF6F03}" destId="{E6BF936C-5A03-4FD1-960C-40A44DBAF2E7}" srcOrd="0" destOrd="0" presId="urn:microsoft.com/office/officeart/2018/2/layout/IconVerticalSolidList"/>
    <dgm:cxn modelId="{6E94535A-4BD4-4CDA-902A-B2830DC88093}" srcId="{8DABA695-D6B0-41E1-A214-9B6DEDF56C06}" destId="{A1B9474C-91CB-4F4E-8CAF-A0FD3F50BF5B}" srcOrd="2" destOrd="0" parTransId="{9311EC5E-891B-4050-9126-C09683A648E3}" sibTransId="{75E7C9AF-F889-49B7-9C0B-F009FF3A9E5D}"/>
    <dgm:cxn modelId="{FD98037D-C526-41D5-B05F-409C6E148468}" type="presOf" srcId="{D216F70C-6273-4FFF-AED9-C267AAD62990}" destId="{E9BDB8C8-3650-45E2-810E-529773E467F8}" srcOrd="0" destOrd="0" presId="urn:microsoft.com/office/officeart/2018/2/layout/IconVerticalSolidList"/>
    <dgm:cxn modelId="{79538AAD-BA7A-41D0-B051-378A3A67897F}" type="presOf" srcId="{A1B9474C-91CB-4F4E-8CAF-A0FD3F50BF5B}" destId="{CC8F35B7-CB74-47D0-AF49-2ECBB83E7677}" srcOrd="0" destOrd="0" presId="urn:microsoft.com/office/officeart/2018/2/layout/IconVerticalSolidList"/>
    <dgm:cxn modelId="{B50A76F3-781E-4BFD-8B71-3B10C56E546E}" srcId="{8DABA695-D6B0-41E1-A214-9B6DEDF56C06}" destId="{6E70A28B-0631-4843-BA04-FEB3CFCF6F03}" srcOrd="0" destOrd="0" parTransId="{8DC8187F-A441-48EA-8337-6E6169173515}" sibTransId="{F2AB6CE2-4D5A-4B51-A2DD-DCAC43A269D1}"/>
    <dgm:cxn modelId="{8711B59B-96E3-4998-A0CF-E643BE3BB6CD}" type="presParOf" srcId="{CF9C6063-7A72-40B4-A0C7-56393BFA4C5B}" destId="{FA87BA09-28D9-4094-B34B-B4B33A49D8BB}" srcOrd="0" destOrd="0" presId="urn:microsoft.com/office/officeart/2018/2/layout/IconVerticalSolidList"/>
    <dgm:cxn modelId="{0A4B23E7-9954-48AE-8480-175C3ACFEA06}" type="presParOf" srcId="{FA87BA09-28D9-4094-B34B-B4B33A49D8BB}" destId="{8147E5B3-B9C5-4A56-8414-66D48DBBBF59}" srcOrd="0" destOrd="0" presId="urn:microsoft.com/office/officeart/2018/2/layout/IconVerticalSolidList"/>
    <dgm:cxn modelId="{B7A16589-5704-4FA3-9918-F5AB8EE37288}" type="presParOf" srcId="{FA87BA09-28D9-4094-B34B-B4B33A49D8BB}" destId="{C73DF9C6-5B6D-4737-BED5-3FC3AFDB1968}" srcOrd="1" destOrd="0" presId="urn:microsoft.com/office/officeart/2018/2/layout/IconVerticalSolidList"/>
    <dgm:cxn modelId="{80DA09B0-B38A-497B-A034-33CD3664E16B}" type="presParOf" srcId="{FA87BA09-28D9-4094-B34B-B4B33A49D8BB}" destId="{6FF0BC6B-01A2-423B-A388-510CFDE34AF7}" srcOrd="2" destOrd="0" presId="urn:microsoft.com/office/officeart/2018/2/layout/IconVerticalSolidList"/>
    <dgm:cxn modelId="{B1EF8600-D75C-421E-AEDF-43BBFEA77FF4}" type="presParOf" srcId="{FA87BA09-28D9-4094-B34B-B4B33A49D8BB}" destId="{E6BF936C-5A03-4FD1-960C-40A44DBAF2E7}" srcOrd="3" destOrd="0" presId="urn:microsoft.com/office/officeart/2018/2/layout/IconVerticalSolidList"/>
    <dgm:cxn modelId="{A8B05289-2A97-46B2-84FD-21A9F1FA68F2}" type="presParOf" srcId="{CF9C6063-7A72-40B4-A0C7-56393BFA4C5B}" destId="{381FA123-D755-4B32-B6DF-F7CC1712328A}" srcOrd="1" destOrd="0" presId="urn:microsoft.com/office/officeart/2018/2/layout/IconVerticalSolidList"/>
    <dgm:cxn modelId="{9784ECB5-BD39-4636-A02E-9E16E618B677}" type="presParOf" srcId="{CF9C6063-7A72-40B4-A0C7-56393BFA4C5B}" destId="{9BF05522-CB9E-48E4-BCF3-986A57CDB8D5}" srcOrd="2" destOrd="0" presId="urn:microsoft.com/office/officeart/2018/2/layout/IconVerticalSolidList"/>
    <dgm:cxn modelId="{E4A350B0-151F-4213-BBBC-CA4E0909BDF1}" type="presParOf" srcId="{9BF05522-CB9E-48E4-BCF3-986A57CDB8D5}" destId="{C8A0FEAA-EC42-44E5-8907-456724102689}" srcOrd="0" destOrd="0" presId="urn:microsoft.com/office/officeart/2018/2/layout/IconVerticalSolidList"/>
    <dgm:cxn modelId="{BE428291-7225-463C-A830-11D54A9A67EC}" type="presParOf" srcId="{9BF05522-CB9E-48E4-BCF3-986A57CDB8D5}" destId="{0D432E68-182C-4094-9848-8563914F1075}" srcOrd="1" destOrd="0" presId="urn:microsoft.com/office/officeart/2018/2/layout/IconVerticalSolidList"/>
    <dgm:cxn modelId="{C06C4EC7-A08F-4DEC-B3AD-FDB83E1F2EF5}" type="presParOf" srcId="{9BF05522-CB9E-48E4-BCF3-986A57CDB8D5}" destId="{D61CB33D-F196-4956-A6BE-F9482EC14EC8}" srcOrd="2" destOrd="0" presId="urn:microsoft.com/office/officeart/2018/2/layout/IconVerticalSolidList"/>
    <dgm:cxn modelId="{360BE7C3-BDCB-4579-9563-3F134A99E6B9}" type="presParOf" srcId="{9BF05522-CB9E-48E4-BCF3-986A57CDB8D5}" destId="{E9BDB8C8-3650-45E2-810E-529773E467F8}" srcOrd="3" destOrd="0" presId="urn:microsoft.com/office/officeart/2018/2/layout/IconVerticalSolidList"/>
    <dgm:cxn modelId="{A540CBA0-BCD5-4709-A5BB-D787A7A11404}" type="presParOf" srcId="{CF9C6063-7A72-40B4-A0C7-56393BFA4C5B}" destId="{035EE653-8864-4D6F-8F43-9BC6F34BCAB3}" srcOrd="3" destOrd="0" presId="urn:microsoft.com/office/officeart/2018/2/layout/IconVerticalSolidList"/>
    <dgm:cxn modelId="{B7AFCF75-8048-45C3-A114-9F6A5483AB9A}" type="presParOf" srcId="{CF9C6063-7A72-40B4-A0C7-56393BFA4C5B}" destId="{155650B2-8003-44D6-8A7A-5EF51B279D32}" srcOrd="4" destOrd="0" presId="urn:microsoft.com/office/officeart/2018/2/layout/IconVerticalSolidList"/>
    <dgm:cxn modelId="{A789C5CE-F1EA-429E-B982-92C35E1A434A}" type="presParOf" srcId="{155650B2-8003-44D6-8A7A-5EF51B279D32}" destId="{1ACEEA43-F343-455D-9B97-BB3C468A7D95}" srcOrd="0" destOrd="0" presId="urn:microsoft.com/office/officeart/2018/2/layout/IconVerticalSolidList"/>
    <dgm:cxn modelId="{5EDCB22E-C8EC-4A5F-9B75-840090EC5929}" type="presParOf" srcId="{155650B2-8003-44D6-8A7A-5EF51B279D32}" destId="{42FEBFB3-DC31-49FF-88F2-1180BC8FDA28}" srcOrd="1" destOrd="0" presId="urn:microsoft.com/office/officeart/2018/2/layout/IconVerticalSolidList"/>
    <dgm:cxn modelId="{CCB63597-72F9-42FE-B2D3-8331D65D35F9}" type="presParOf" srcId="{155650B2-8003-44D6-8A7A-5EF51B279D32}" destId="{DF264D2F-E40E-4819-89FD-A824BD9E2B55}" srcOrd="2" destOrd="0" presId="urn:microsoft.com/office/officeart/2018/2/layout/IconVerticalSolidList"/>
    <dgm:cxn modelId="{EA1B0454-1ADC-4A50-B682-68E1C3A3FF8A}" type="presParOf" srcId="{155650B2-8003-44D6-8A7A-5EF51B279D32}" destId="{CC8F35B7-CB74-47D0-AF49-2ECBB83E7677}" srcOrd="3" destOrd="0" presId="urn:microsoft.com/office/officeart/2018/2/layout/IconVerticalSolidList"/>
    <dgm:cxn modelId="{17341246-3488-4EFA-9353-7EDD53A29325}" type="presParOf" srcId="{CF9C6063-7A72-40B4-A0C7-56393BFA4C5B}" destId="{AE385901-5268-4DB8-9DCE-B856C7D1880A}" srcOrd="5" destOrd="0" presId="urn:microsoft.com/office/officeart/2018/2/layout/IconVerticalSolidList"/>
    <dgm:cxn modelId="{59279B4C-6CDF-4891-AB02-CCDEF5185838}" type="presParOf" srcId="{CF9C6063-7A72-40B4-A0C7-56393BFA4C5B}" destId="{CF2913B6-9E0D-479A-A752-52ACB01365B0}" srcOrd="6" destOrd="0" presId="urn:microsoft.com/office/officeart/2018/2/layout/IconVerticalSolidList"/>
    <dgm:cxn modelId="{53047491-CA8E-4460-9722-AB24665BDAED}" type="presParOf" srcId="{CF2913B6-9E0D-479A-A752-52ACB01365B0}" destId="{A3504ACC-E4C8-4151-B5CD-C32CBA0E9EAB}" srcOrd="0" destOrd="0" presId="urn:microsoft.com/office/officeart/2018/2/layout/IconVerticalSolidList"/>
    <dgm:cxn modelId="{6E8321A1-B70F-4FC6-BE40-2160CE56C932}" type="presParOf" srcId="{CF2913B6-9E0D-479A-A752-52ACB01365B0}" destId="{1A4B87E1-B3F5-4A3B-B8D3-3E98760569BA}" srcOrd="1" destOrd="0" presId="urn:microsoft.com/office/officeart/2018/2/layout/IconVerticalSolidList"/>
    <dgm:cxn modelId="{8B0CA2D2-9160-4344-9EE7-D5451F459F31}" type="presParOf" srcId="{CF2913B6-9E0D-479A-A752-52ACB01365B0}" destId="{EA5B9998-34F6-4B97-803C-38A0B20E3907}" srcOrd="2" destOrd="0" presId="urn:microsoft.com/office/officeart/2018/2/layout/IconVerticalSolidList"/>
    <dgm:cxn modelId="{1CA92917-9830-4E30-AE6F-B0531627EB6D}" type="presParOf" srcId="{CF2913B6-9E0D-479A-A752-52ACB01365B0}" destId="{D70BFCAE-40CE-4E8D-A401-617C187BD2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046CA0-4D69-4ED5-99F0-87E08C4B156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88C9303-9A7A-4A8F-AF2B-C464D9E320E2}">
      <dgm:prSet custT="1"/>
      <dgm:spPr/>
      <dgm:t>
        <a:bodyPr/>
        <a:lstStyle/>
        <a:p>
          <a:r>
            <a:rPr lang="en-US" sz="2800" b="1" i="0">
              <a:latin typeface="Times New Roman" panose="02020603050405020304" pitchFamily="18" charset="0"/>
              <a:cs typeface="Times New Roman" panose="02020603050405020304" pitchFamily="18" charset="0"/>
            </a:rPr>
            <a:t>Some of the noted standards organizations are</a:t>
          </a:r>
          <a:endParaRPr lang="en-US" sz="2800">
            <a:latin typeface="Times New Roman" panose="02020603050405020304" pitchFamily="18" charset="0"/>
            <a:cs typeface="Times New Roman" panose="02020603050405020304" pitchFamily="18" charset="0"/>
          </a:endParaRPr>
        </a:p>
      </dgm:t>
    </dgm:pt>
    <dgm:pt modelId="{2BA57DC2-42ED-4F24-90D1-5AA00AEE6F23}" type="parTrans" cxnId="{AC4C8C11-EFE4-4A94-B210-4141ABCB0BC1}">
      <dgm:prSet/>
      <dgm:spPr/>
      <dgm:t>
        <a:bodyPr/>
        <a:lstStyle/>
        <a:p>
          <a:endParaRPr lang="en-US" sz="2000">
            <a:latin typeface="Times New Roman" panose="02020603050405020304" pitchFamily="18" charset="0"/>
            <a:cs typeface="Times New Roman" panose="02020603050405020304" pitchFamily="18" charset="0"/>
          </a:endParaRPr>
        </a:p>
      </dgm:t>
    </dgm:pt>
    <dgm:pt modelId="{A3D5F347-986F-4409-99AA-2629160A5E8D}" type="sibTrans" cxnId="{AC4C8C11-EFE4-4A94-B210-4141ABCB0BC1}">
      <dgm:prSet/>
      <dgm:spPr/>
      <dgm:t>
        <a:bodyPr/>
        <a:lstStyle/>
        <a:p>
          <a:endParaRPr lang="en-US" sz="2000">
            <a:latin typeface="Times New Roman" panose="02020603050405020304" pitchFamily="18" charset="0"/>
            <a:cs typeface="Times New Roman" panose="02020603050405020304" pitchFamily="18" charset="0"/>
          </a:endParaRPr>
        </a:p>
      </dgm:t>
    </dgm:pt>
    <dgm:pt modelId="{1F23E83D-3B8C-4900-8717-8FDF14B594E2}">
      <dgm:prSet custT="1"/>
      <dgm:spPr/>
      <dgm:t>
        <a:bodyPr/>
        <a:lstStyle/>
        <a:p>
          <a:r>
            <a:rPr lang="en-US" sz="2800" b="0" i="0">
              <a:latin typeface="Times New Roman" panose="02020603050405020304" pitchFamily="18" charset="0"/>
              <a:cs typeface="Times New Roman" panose="02020603050405020304" pitchFamily="18" charset="0"/>
            </a:rPr>
            <a:t>International Standards Organization (ISO)</a:t>
          </a:r>
          <a:endParaRPr lang="en-US" sz="2800">
            <a:latin typeface="Times New Roman" panose="02020603050405020304" pitchFamily="18" charset="0"/>
            <a:cs typeface="Times New Roman" panose="02020603050405020304" pitchFamily="18" charset="0"/>
          </a:endParaRPr>
        </a:p>
      </dgm:t>
    </dgm:pt>
    <dgm:pt modelId="{3B840C5E-BBE0-447A-B294-FC9655E534A4}" type="parTrans" cxnId="{ED66F86C-2A99-45EE-848A-E8517D045688}">
      <dgm:prSet/>
      <dgm:spPr/>
      <dgm:t>
        <a:bodyPr/>
        <a:lstStyle/>
        <a:p>
          <a:endParaRPr lang="en-US" sz="2000">
            <a:latin typeface="Times New Roman" panose="02020603050405020304" pitchFamily="18" charset="0"/>
            <a:cs typeface="Times New Roman" panose="02020603050405020304" pitchFamily="18" charset="0"/>
          </a:endParaRPr>
        </a:p>
      </dgm:t>
    </dgm:pt>
    <dgm:pt modelId="{0801B51D-F084-427E-8D02-085F3031CE9C}" type="sibTrans" cxnId="{ED66F86C-2A99-45EE-848A-E8517D045688}">
      <dgm:prSet/>
      <dgm:spPr/>
      <dgm:t>
        <a:bodyPr/>
        <a:lstStyle/>
        <a:p>
          <a:endParaRPr lang="en-US" sz="2000">
            <a:latin typeface="Times New Roman" panose="02020603050405020304" pitchFamily="18" charset="0"/>
            <a:cs typeface="Times New Roman" panose="02020603050405020304" pitchFamily="18" charset="0"/>
          </a:endParaRPr>
        </a:p>
      </dgm:t>
    </dgm:pt>
    <dgm:pt modelId="{6A0D77FC-66DC-43DC-830E-0B528F7D1946}">
      <dgm:prSet custT="1"/>
      <dgm:spPr/>
      <dgm:t>
        <a:bodyPr/>
        <a:lstStyle/>
        <a:p>
          <a:r>
            <a:rPr lang="en-US" sz="2800" b="0" i="0">
              <a:latin typeface="Times New Roman" panose="02020603050405020304" pitchFamily="18" charset="0"/>
              <a:cs typeface="Times New Roman" panose="02020603050405020304" pitchFamily="18" charset="0"/>
            </a:rPr>
            <a:t>International Telecommunication Union (ITU)</a:t>
          </a:r>
          <a:endParaRPr lang="en-US" sz="2800">
            <a:latin typeface="Times New Roman" panose="02020603050405020304" pitchFamily="18" charset="0"/>
            <a:cs typeface="Times New Roman" panose="02020603050405020304" pitchFamily="18" charset="0"/>
          </a:endParaRPr>
        </a:p>
      </dgm:t>
    </dgm:pt>
    <dgm:pt modelId="{F71F7395-35C0-4A6A-BB79-27712BDE49A3}" type="parTrans" cxnId="{04FB1F1C-83B3-4972-8AE8-F561E2659C8B}">
      <dgm:prSet/>
      <dgm:spPr/>
      <dgm:t>
        <a:bodyPr/>
        <a:lstStyle/>
        <a:p>
          <a:endParaRPr lang="en-US" sz="2000">
            <a:latin typeface="Times New Roman" panose="02020603050405020304" pitchFamily="18" charset="0"/>
            <a:cs typeface="Times New Roman" panose="02020603050405020304" pitchFamily="18" charset="0"/>
          </a:endParaRPr>
        </a:p>
      </dgm:t>
    </dgm:pt>
    <dgm:pt modelId="{D43C5E38-7282-4854-AAB1-52DC1C2535AB}" type="sibTrans" cxnId="{04FB1F1C-83B3-4972-8AE8-F561E2659C8B}">
      <dgm:prSet/>
      <dgm:spPr/>
      <dgm:t>
        <a:bodyPr/>
        <a:lstStyle/>
        <a:p>
          <a:endParaRPr lang="en-US" sz="2000">
            <a:latin typeface="Times New Roman" panose="02020603050405020304" pitchFamily="18" charset="0"/>
            <a:cs typeface="Times New Roman" panose="02020603050405020304" pitchFamily="18" charset="0"/>
          </a:endParaRPr>
        </a:p>
      </dgm:t>
    </dgm:pt>
    <dgm:pt modelId="{5F9A2FFC-BFBE-468F-B82A-7C87002490A0}">
      <dgm:prSet custT="1"/>
      <dgm:spPr/>
      <dgm:t>
        <a:bodyPr/>
        <a:lstStyle/>
        <a:p>
          <a:r>
            <a:rPr lang="en-US" sz="2800" b="0" i="0" dirty="0">
              <a:latin typeface="Times New Roman" panose="02020603050405020304" pitchFamily="18" charset="0"/>
              <a:cs typeface="Times New Roman" panose="02020603050405020304" pitchFamily="18" charset="0"/>
            </a:rPr>
            <a:t>Institute of Electronics and Electrical Engineers (IEEE)</a:t>
          </a:r>
          <a:endParaRPr lang="en-US" sz="2800" dirty="0">
            <a:latin typeface="Times New Roman" panose="02020603050405020304" pitchFamily="18" charset="0"/>
            <a:cs typeface="Times New Roman" panose="02020603050405020304" pitchFamily="18" charset="0"/>
          </a:endParaRPr>
        </a:p>
      </dgm:t>
    </dgm:pt>
    <dgm:pt modelId="{DDCFAB82-D941-4BEE-8752-157421B319BF}" type="parTrans" cxnId="{B0E7B923-78DB-4CE6-8F15-C219A1BB6BBC}">
      <dgm:prSet/>
      <dgm:spPr/>
      <dgm:t>
        <a:bodyPr/>
        <a:lstStyle/>
        <a:p>
          <a:endParaRPr lang="en-US" sz="2000">
            <a:latin typeface="Times New Roman" panose="02020603050405020304" pitchFamily="18" charset="0"/>
            <a:cs typeface="Times New Roman" panose="02020603050405020304" pitchFamily="18" charset="0"/>
          </a:endParaRPr>
        </a:p>
      </dgm:t>
    </dgm:pt>
    <dgm:pt modelId="{E9935E88-F6DE-4463-B26A-E12B21D42CF2}" type="sibTrans" cxnId="{B0E7B923-78DB-4CE6-8F15-C219A1BB6BBC}">
      <dgm:prSet/>
      <dgm:spPr/>
      <dgm:t>
        <a:bodyPr/>
        <a:lstStyle/>
        <a:p>
          <a:endParaRPr lang="en-US" sz="2000">
            <a:latin typeface="Times New Roman" panose="02020603050405020304" pitchFamily="18" charset="0"/>
            <a:cs typeface="Times New Roman" panose="02020603050405020304" pitchFamily="18" charset="0"/>
          </a:endParaRPr>
        </a:p>
      </dgm:t>
    </dgm:pt>
    <dgm:pt modelId="{AD1188F2-3D1D-4957-B40A-BE35243EB9C6}">
      <dgm:prSet custT="1"/>
      <dgm:spPr/>
      <dgm:t>
        <a:bodyPr/>
        <a:lstStyle/>
        <a:p>
          <a:r>
            <a:rPr lang="en-US" sz="2800" b="0" i="0">
              <a:latin typeface="Times New Roman" panose="02020603050405020304" pitchFamily="18" charset="0"/>
              <a:cs typeface="Times New Roman" panose="02020603050405020304" pitchFamily="18" charset="0"/>
            </a:rPr>
            <a:t>American National Standards Institute (ANSI)</a:t>
          </a:r>
          <a:endParaRPr lang="en-US" sz="2800">
            <a:latin typeface="Times New Roman" panose="02020603050405020304" pitchFamily="18" charset="0"/>
            <a:cs typeface="Times New Roman" panose="02020603050405020304" pitchFamily="18" charset="0"/>
          </a:endParaRPr>
        </a:p>
      </dgm:t>
    </dgm:pt>
    <dgm:pt modelId="{076DE0A8-F63D-463F-BED1-09E038E6E0D3}" type="parTrans" cxnId="{A214EB0B-BD9C-4946-AD5E-0CCA5BEF9538}">
      <dgm:prSet/>
      <dgm:spPr/>
      <dgm:t>
        <a:bodyPr/>
        <a:lstStyle/>
        <a:p>
          <a:endParaRPr lang="en-US" sz="2000">
            <a:latin typeface="Times New Roman" panose="02020603050405020304" pitchFamily="18" charset="0"/>
            <a:cs typeface="Times New Roman" panose="02020603050405020304" pitchFamily="18" charset="0"/>
          </a:endParaRPr>
        </a:p>
      </dgm:t>
    </dgm:pt>
    <dgm:pt modelId="{9C9BF450-D63B-4866-942C-3B6F748D235C}" type="sibTrans" cxnId="{A214EB0B-BD9C-4946-AD5E-0CCA5BEF9538}">
      <dgm:prSet/>
      <dgm:spPr/>
      <dgm:t>
        <a:bodyPr/>
        <a:lstStyle/>
        <a:p>
          <a:endParaRPr lang="en-US" sz="2000">
            <a:latin typeface="Times New Roman" panose="02020603050405020304" pitchFamily="18" charset="0"/>
            <a:cs typeface="Times New Roman" panose="02020603050405020304" pitchFamily="18" charset="0"/>
          </a:endParaRPr>
        </a:p>
      </dgm:t>
    </dgm:pt>
    <dgm:pt modelId="{86A7D6A2-0CF7-47F2-8E53-6E5CE567D62F}">
      <dgm:prSet custT="1"/>
      <dgm:spPr/>
      <dgm:t>
        <a:bodyPr/>
        <a:lstStyle/>
        <a:p>
          <a:r>
            <a:rPr lang="en-US" sz="2800" b="0" i="0">
              <a:latin typeface="Times New Roman" panose="02020603050405020304" pitchFamily="18" charset="0"/>
              <a:cs typeface="Times New Roman" panose="02020603050405020304" pitchFamily="18" charset="0"/>
            </a:rPr>
            <a:t>Internet Research Task Force (IETF)</a:t>
          </a:r>
          <a:endParaRPr lang="en-US" sz="2800">
            <a:latin typeface="Times New Roman" panose="02020603050405020304" pitchFamily="18" charset="0"/>
            <a:cs typeface="Times New Roman" panose="02020603050405020304" pitchFamily="18" charset="0"/>
          </a:endParaRPr>
        </a:p>
      </dgm:t>
    </dgm:pt>
    <dgm:pt modelId="{6ED09B9F-108A-497C-ADAA-11CFC0E1C57E}" type="parTrans" cxnId="{0E670B36-1B6E-4E64-801F-36721DF8AA05}">
      <dgm:prSet/>
      <dgm:spPr/>
      <dgm:t>
        <a:bodyPr/>
        <a:lstStyle/>
        <a:p>
          <a:endParaRPr lang="en-US" sz="2000">
            <a:latin typeface="Times New Roman" panose="02020603050405020304" pitchFamily="18" charset="0"/>
            <a:cs typeface="Times New Roman" panose="02020603050405020304" pitchFamily="18" charset="0"/>
          </a:endParaRPr>
        </a:p>
      </dgm:t>
    </dgm:pt>
    <dgm:pt modelId="{5666B7EC-81D6-4113-BF1E-9C18D250FD32}" type="sibTrans" cxnId="{0E670B36-1B6E-4E64-801F-36721DF8AA05}">
      <dgm:prSet/>
      <dgm:spPr/>
      <dgm:t>
        <a:bodyPr/>
        <a:lstStyle/>
        <a:p>
          <a:endParaRPr lang="en-US" sz="2000">
            <a:latin typeface="Times New Roman" panose="02020603050405020304" pitchFamily="18" charset="0"/>
            <a:cs typeface="Times New Roman" panose="02020603050405020304" pitchFamily="18" charset="0"/>
          </a:endParaRPr>
        </a:p>
      </dgm:t>
    </dgm:pt>
    <dgm:pt modelId="{80E88C4E-2EB0-475E-B88A-CF7C8184B9FE}">
      <dgm:prSet custT="1"/>
      <dgm:spPr/>
      <dgm:t>
        <a:bodyPr/>
        <a:lstStyle/>
        <a:p>
          <a:r>
            <a:rPr lang="en-US" sz="2800" b="0" i="0">
              <a:latin typeface="Times New Roman" panose="02020603050405020304" pitchFamily="18" charset="0"/>
              <a:cs typeface="Times New Roman" panose="02020603050405020304" pitchFamily="18" charset="0"/>
            </a:rPr>
            <a:t>Electronic Industries Association (EIA)</a:t>
          </a:r>
          <a:endParaRPr lang="en-US" sz="2800">
            <a:latin typeface="Times New Roman" panose="02020603050405020304" pitchFamily="18" charset="0"/>
            <a:cs typeface="Times New Roman" panose="02020603050405020304" pitchFamily="18" charset="0"/>
          </a:endParaRPr>
        </a:p>
      </dgm:t>
    </dgm:pt>
    <dgm:pt modelId="{99187F4E-A177-4C29-A2A4-3FF898C61A8A}" type="parTrans" cxnId="{7F98809E-3557-4B85-9E68-5920BAB2F723}">
      <dgm:prSet/>
      <dgm:spPr/>
      <dgm:t>
        <a:bodyPr/>
        <a:lstStyle/>
        <a:p>
          <a:endParaRPr lang="en-US" sz="2000">
            <a:latin typeface="Times New Roman" panose="02020603050405020304" pitchFamily="18" charset="0"/>
            <a:cs typeface="Times New Roman" panose="02020603050405020304" pitchFamily="18" charset="0"/>
          </a:endParaRPr>
        </a:p>
      </dgm:t>
    </dgm:pt>
    <dgm:pt modelId="{2BBDB92C-FDAE-4E66-9D85-6A086EF18E10}" type="sibTrans" cxnId="{7F98809E-3557-4B85-9E68-5920BAB2F723}">
      <dgm:prSet/>
      <dgm:spPr/>
      <dgm:t>
        <a:bodyPr/>
        <a:lstStyle/>
        <a:p>
          <a:endParaRPr lang="en-US" sz="2000">
            <a:latin typeface="Times New Roman" panose="02020603050405020304" pitchFamily="18" charset="0"/>
            <a:cs typeface="Times New Roman" panose="02020603050405020304" pitchFamily="18" charset="0"/>
          </a:endParaRPr>
        </a:p>
      </dgm:t>
    </dgm:pt>
    <dgm:pt modelId="{CDF7E1B5-5501-4E90-A78A-39E61994640B}" type="pres">
      <dgm:prSet presAssocID="{29046CA0-4D69-4ED5-99F0-87E08C4B1564}" presName="vert0" presStyleCnt="0">
        <dgm:presLayoutVars>
          <dgm:dir/>
          <dgm:animOne val="branch"/>
          <dgm:animLvl val="lvl"/>
        </dgm:presLayoutVars>
      </dgm:prSet>
      <dgm:spPr/>
    </dgm:pt>
    <dgm:pt modelId="{F5A3481A-A6C2-46E8-8084-6A381283057D}" type="pres">
      <dgm:prSet presAssocID="{288C9303-9A7A-4A8F-AF2B-C464D9E320E2}" presName="thickLine" presStyleLbl="alignNode1" presStyleIdx="0" presStyleCnt="7"/>
      <dgm:spPr/>
    </dgm:pt>
    <dgm:pt modelId="{81AD2819-245F-424D-BD9B-FFB644E2ADD0}" type="pres">
      <dgm:prSet presAssocID="{288C9303-9A7A-4A8F-AF2B-C464D9E320E2}" presName="horz1" presStyleCnt="0"/>
      <dgm:spPr/>
    </dgm:pt>
    <dgm:pt modelId="{D46B2049-CFD7-4E05-B531-D36B4BA944F8}" type="pres">
      <dgm:prSet presAssocID="{288C9303-9A7A-4A8F-AF2B-C464D9E320E2}" presName="tx1" presStyleLbl="revTx" presStyleIdx="0" presStyleCnt="7"/>
      <dgm:spPr/>
    </dgm:pt>
    <dgm:pt modelId="{BD129A27-54B5-4B69-914A-416E312B6FDE}" type="pres">
      <dgm:prSet presAssocID="{288C9303-9A7A-4A8F-AF2B-C464D9E320E2}" presName="vert1" presStyleCnt="0"/>
      <dgm:spPr/>
    </dgm:pt>
    <dgm:pt modelId="{D22EF9D3-DE14-4236-8D54-B8175F344D36}" type="pres">
      <dgm:prSet presAssocID="{1F23E83D-3B8C-4900-8717-8FDF14B594E2}" presName="thickLine" presStyleLbl="alignNode1" presStyleIdx="1" presStyleCnt="7"/>
      <dgm:spPr/>
    </dgm:pt>
    <dgm:pt modelId="{28E0DD81-4A55-439A-8C7F-043FE9FD6EBF}" type="pres">
      <dgm:prSet presAssocID="{1F23E83D-3B8C-4900-8717-8FDF14B594E2}" presName="horz1" presStyleCnt="0"/>
      <dgm:spPr/>
    </dgm:pt>
    <dgm:pt modelId="{A0F6659C-6F4F-4FBA-9B74-D3E7B40B2980}" type="pres">
      <dgm:prSet presAssocID="{1F23E83D-3B8C-4900-8717-8FDF14B594E2}" presName="tx1" presStyleLbl="revTx" presStyleIdx="1" presStyleCnt="7"/>
      <dgm:spPr/>
    </dgm:pt>
    <dgm:pt modelId="{E51C6A7B-BDB4-4F95-9B99-59D4A162CAB5}" type="pres">
      <dgm:prSet presAssocID="{1F23E83D-3B8C-4900-8717-8FDF14B594E2}" presName="vert1" presStyleCnt="0"/>
      <dgm:spPr/>
    </dgm:pt>
    <dgm:pt modelId="{6A8B3D23-D33B-479D-91A2-DEAD4D5E422D}" type="pres">
      <dgm:prSet presAssocID="{6A0D77FC-66DC-43DC-830E-0B528F7D1946}" presName="thickLine" presStyleLbl="alignNode1" presStyleIdx="2" presStyleCnt="7"/>
      <dgm:spPr/>
    </dgm:pt>
    <dgm:pt modelId="{4DBDFE64-2147-4772-86B4-A5D78B729F2B}" type="pres">
      <dgm:prSet presAssocID="{6A0D77FC-66DC-43DC-830E-0B528F7D1946}" presName="horz1" presStyleCnt="0"/>
      <dgm:spPr/>
    </dgm:pt>
    <dgm:pt modelId="{94E654F0-7C3F-477B-9E46-AB7B580807C7}" type="pres">
      <dgm:prSet presAssocID="{6A0D77FC-66DC-43DC-830E-0B528F7D1946}" presName="tx1" presStyleLbl="revTx" presStyleIdx="2" presStyleCnt="7"/>
      <dgm:spPr/>
    </dgm:pt>
    <dgm:pt modelId="{325D2B45-0449-42C6-B963-754778C8D2ED}" type="pres">
      <dgm:prSet presAssocID="{6A0D77FC-66DC-43DC-830E-0B528F7D1946}" presName="vert1" presStyleCnt="0"/>
      <dgm:spPr/>
    </dgm:pt>
    <dgm:pt modelId="{C18B48DE-7668-4618-B967-BB27989AAE59}" type="pres">
      <dgm:prSet presAssocID="{5F9A2FFC-BFBE-468F-B82A-7C87002490A0}" presName="thickLine" presStyleLbl="alignNode1" presStyleIdx="3" presStyleCnt="7"/>
      <dgm:spPr/>
    </dgm:pt>
    <dgm:pt modelId="{E4A64DE6-D765-40FD-98BD-F93023A3F6A6}" type="pres">
      <dgm:prSet presAssocID="{5F9A2FFC-BFBE-468F-B82A-7C87002490A0}" presName="horz1" presStyleCnt="0"/>
      <dgm:spPr/>
    </dgm:pt>
    <dgm:pt modelId="{CAACB05A-43F9-43E1-8F71-16FF369635D3}" type="pres">
      <dgm:prSet presAssocID="{5F9A2FFC-BFBE-468F-B82A-7C87002490A0}" presName="tx1" presStyleLbl="revTx" presStyleIdx="3" presStyleCnt="7"/>
      <dgm:spPr/>
    </dgm:pt>
    <dgm:pt modelId="{22D4D9ED-5345-4826-9606-B1A003FDA6AB}" type="pres">
      <dgm:prSet presAssocID="{5F9A2FFC-BFBE-468F-B82A-7C87002490A0}" presName="vert1" presStyleCnt="0"/>
      <dgm:spPr/>
    </dgm:pt>
    <dgm:pt modelId="{95937D89-AE04-427F-8360-F657ECDF55DA}" type="pres">
      <dgm:prSet presAssocID="{AD1188F2-3D1D-4957-B40A-BE35243EB9C6}" presName="thickLine" presStyleLbl="alignNode1" presStyleIdx="4" presStyleCnt="7"/>
      <dgm:spPr/>
    </dgm:pt>
    <dgm:pt modelId="{FC9B0479-4C1B-4526-959F-898C51D6240B}" type="pres">
      <dgm:prSet presAssocID="{AD1188F2-3D1D-4957-B40A-BE35243EB9C6}" presName="horz1" presStyleCnt="0"/>
      <dgm:spPr/>
    </dgm:pt>
    <dgm:pt modelId="{946D5C58-CD34-4F9F-A9AD-71DC75797A7C}" type="pres">
      <dgm:prSet presAssocID="{AD1188F2-3D1D-4957-B40A-BE35243EB9C6}" presName="tx1" presStyleLbl="revTx" presStyleIdx="4" presStyleCnt="7"/>
      <dgm:spPr/>
    </dgm:pt>
    <dgm:pt modelId="{4C7F04D4-19F5-4803-BA0B-13EB02008B86}" type="pres">
      <dgm:prSet presAssocID="{AD1188F2-3D1D-4957-B40A-BE35243EB9C6}" presName="vert1" presStyleCnt="0"/>
      <dgm:spPr/>
    </dgm:pt>
    <dgm:pt modelId="{FFCCBBF6-086F-4C52-A078-0AD484FAEA70}" type="pres">
      <dgm:prSet presAssocID="{86A7D6A2-0CF7-47F2-8E53-6E5CE567D62F}" presName="thickLine" presStyleLbl="alignNode1" presStyleIdx="5" presStyleCnt="7"/>
      <dgm:spPr/>
    </dgm:pt>
    <dgm:pt modelId="{A240750B-7AF4-43AC-94AD-32568AEA3173}" type="pres">
      <dgm:prSet presAssocID="{86A7D6A2-0CF7-47F2-8E53-6E5CE567D62F}" presName="horz1" presStyleCnt="0"/>
      <dgm:spPr/>
    </dgm:pt>
    <dgm:pt modelId="{4DAEECD2-13CB-4F44-BE5A-2EE59BFCC66B}" type="pres">
      <dgm:prSet presAssocID="{86A7D6A2-0CF7-47F2-8E53-6E5CE567D62F}" presName="tx1" presStyleLbl="revTx" presStyleIdx="5" presStyleCnt="7"/>
      <dgm:spPr/>
    </dgm:pt>
    <dgm:pt modelId="{654645FB-C6FC-4389-85A8-EAB502B3F9FE}" type="pres">
      <dgm:prSet presAssocID="{86A7D6A2-0CF7-47F2-8E53-6E5CE567D62F}" presName="vert1" presStyleCnt="0"/>
      <dgm:spPr/>
    </dgm:pt>
    <dgm:pt modelId="{80B8498A-734A-4E6C-96FF-84816C13C89A}" type="pres">
      <dgm:prSet presAssocID="{80E88C4E-2EB0-475E-B88A-CF7C8184B9FE}" presName="thickLine" presStyleLbl="alignNode1" presStyleIdx="6" presStyleCnt="7"/>
      <dgm:spPr/>
    </dgm:pt>
    <dgm:pt modelId="{93DB9E83-030F-468A-BC70-8AC6CF55E48E}" type="pres">
      <dgm:prSet presAssocID="{80E88C4E-2EB0-475E-B88A-CF7C8184B9FE}" presName="horz1" presStyleCnt="0"/>
      <dgm:spPr/>
    </dgm:pt>
    <dgm:pt modelId="{25C61400-58D1-4174-A084-806A2B2C9694}" type="pres">
      <dgm:prSet presAssocID="{80E88C4E-2EB0-475E-B88A-CF7C8184B9FE}" presName="tx1" presStyleLbl="revTx" presStyleIdx="6" presStyleCnt="7"/>
      <dgm:spPr/>
    </dgm:pt>
    <dgm:pt modelId="{C5A885B6-3496-4E89-B30B-FDF6B32AF6CE}" type="pres">
      <dgm:prSet presAssocID="{80E88C4E-2EB0-475E-B88A-CF7C8184B9FE}" presName="vert1" presStyleCnt="0"/>
      <dgm:spPr/>
    </dgm:pt>
  </dgm:ptLst>
  <dgm:cxnLst>
    <dgm:cxn modelId="{A214EB0B-BD9C-4946-AD5E-0CCA5BEF9538}" srcId="{29046CA0-4D69-4ED5-99F0-87E08C4B1564}" destId="{AD1188F2-3D1D-4957-B40A-BE35243EB9C6}" srcOrd="4" destOrd="0" parTransId="{076DE0A8-F63D-463F-BED1-09E038E6E0D3}" sibTransId="{9C9BF450-D63B-4866-942C-3B6F748D235C}"/>
    <dgm:cxn modelId="{AC4C8C11-EFE4-4A94-B210-4141ABCB0BC1}" srcId="{29046CA0-4D69-4ED5-99F0-87E08C4B1564}" destId="{288C9303-9A7A-4A8F-AF2B-C464D9E320E2}" srcOrd="0" destOrd="0" parTransId="{2BA57DC2-42ED-4F24-90D1-5AA00AEE6F23}" sibTransId="{A3D5F347-986F-4409-99AA-2629160A5E8D}"/>
    <dgm:cxn modelId="{EC8CCC13-DF96-44FC-B720-AA68FB6B2697}" type="presOf" srcId="{86A7D6A2-0CF7-47F2-8E53-6E5CE567D62F}" destId="{4DAEECD2-13CB-4F44-BE5A-2EE59BFCC66B}" srcOrd="0" destOrd="0" presId="urn:microsoft.com/office/officeart/2008/layout/LinedList"/>
    <dgm:cxn modelId="{04FB1F1C-83B3-4972-8AE8-F561E2659C8B}" srcId="{29046CA0-4D69-4ED5-99F0-87E08C4B1564}" destId="{6A0D77FC-66DC-43DC-830E-0B528F7D1946}" srcOrd="2" destOrd="0" parTransId="{F71F7395-35C0-4A6A-BB79-27712BDE49A3}" sibTransId="{D43C5E38-7282-4854-AAB1-52DC1C2535AB}"/>
    <dgm:cxn modelId="{B0E7B923-78DB-4CE6-8F15-C219A1BB6BBC}" srcId="{29046CA0-4D69-4ED5-99F0-87E08C4B1564}" destId="{5F9A2FFC-BFBE-468F-B82A-7C87002490A0}" srcOrd="3" destOrd="0" parTransId="{DDCFAB82-D941-4BEE-8752-157421B319BF}" sibTransId="{E9935E88-F6DE-4463-B26A-E12B21D42CF2}"/>
    <dgm:cxn modelId="{0E670B36-1B6E-4E64-801F-36721DF8AA05}" srcId="{29046CA0-4D69-4ED5-99F0-87E08C4B1564}" destId="{86A7D6A2-0CF7-47F2-8E53-6E5CE567D62F}" srcOrd="5" destOrd="0" parTransId="{6ED09B9F-108A-497C-ADAA-11CFC0E1C57E}" sibTransId="{5666B7EC-81D6-4113-BF1E-9C18D250FD32}"/>
    <dgm:cxn modelId="{41FCB83B-89AC-4ABB-B2F9-C9E16CE072D3}" type="presOf" srcId="{29046CA0-4D69-4ED5-99F0-87E08C4B1564}" destId="{CDF7E1B5-5501-4E90-A78A-39E61994640B}" srcOrd="0" destOrd="0" presId="urn:microsoft.com/office/officeart/2008/layout/LinedList"/>
    <dgm:cxn modelId="{20965667-5A8B-4966-9E41-CEB846F2AF8E}" type="presOf" srcId="{AD1188F2-3D1D-4957-B40A-BE35243EB9C6}" destId="{946D5C58-CD34-4F9F-A9AD-71DC75797A7C}" srcOrd="0" destOrd="0" presId="urn:microsoft.com/office/officeart/2008/layout/LinedList"/>
    <dgm:cxn modelId="{ED66F86C-2A99-45EE-848A-E8517D045688}" srcId="{29046CA0-4D69-4ED5-99F0-87E08C4B1564}" destId="{1F23E83D-3B8C-4900-8717-8FDF14B594E2}" srcOrd="1" destOrd="0" parTransId="{3B840C5E-BBE0-447A-B294-FC9655E534A4}" sibTransId="{0801B51D-F084-427E-8D02-085F3031CE9C}"/>
    <dgm:cxn modelId="{7F98809E-3557-4B85-9E68-5920BAB2F723}" srcId="{29046CA0-4D69-4ED5-99F0-87E08C4B1564}" destId="{80E88C4E-2EB0-475E-B88A-CF7C8184B9FE}" srcOrd="6" destOrd="0" parTransId="{99187F4E-A177-4C29-A2A4-3FF898C61A8A}" sibTransId="{2BBDB92C-FDAE-4E66-9D85-6A086EF18E10}"/>
    <dgm:cxn modelId="{8CD336A8-5A17-4E82-AC0D-7863E5C355CD}" type="presOf" srcId="{1F23E83D-3B8C-4900-8717-8FDF14B594E2}" destId="{A0F6659C-6F4F-4FBA-9B74-D3E7B40B2980}" srcOrd="0" destOrd="0" presId="urn:microsoft.com/office/officeart/2008/layout/LinedList"/>
    <dgm:cxn modelId="{65EF7BB6-4AEC-40B2-BB87-3713C6E5698B}" type="presOf" srcId="{5F9A2FFC-BFBE-468F-B82A-7C87002490A0}" destId="{CAACB05A-43F9-43E1-8F71-16FF369635D3}" srcOrd="0" destOrd="0" presId="urn:microsoft.com/office/officeart/2008/layout/LinedList"/>
    <dgm:cxn modelId="{020C9AC1-8982-40B0-BCCB-B58FCCAFC6DF}" type="presOf" srcId="{80E88C4E-2EB0-475E-B88A-CF7C8184B9FE}" destId="{25C61400-58D1-4174-A084-806A2B2C9694}" srcOrd="0" destOrd="0" presId="urn:microsoft.com/office/officeart/2008/layout/LinedList"/>
    <dgm:cxn modelId="{1A8212D8-84BD-40C6-9F0E-02B671665AD2}" type="presOf" srcId="{288C9303-9A7A-4A8F-AF2B-C464D9E320E2}" destId="{D46B2049-CFD7-4E05-B531-D36B4BA944F8}" srcOrd="0" destOrd="0" presId="urn:microsoft.com/office/officeart/2008/layout/LinedList"/>
    <dgm:cxn modelId="{398872FD-E9CF-48EF-A056-5C203C31C95C}" type="presOf" srcId="{6A0D77FC-66DC-43DC-830E-0B528F7D1946}" destId="{94E654F0-7C3F-477B-9E46-AB7B580807C7}" srcOrd="0" destOrd="0" presId="urn:microsoft.com/office/officeart/2008/layout/LinedList"/>
    <dgm:cxn modelId="{B69B2AAA-C1AF-44B5-AA02-A3CE80FC455C}" type="presParOf" srcId="{CDF7E1B5-5501-4E90-A78A-39E61994640B}" destId="{F5A3481A-A6C2-46E8-8084-6A381283057D}" srcOrd="0" destOrd="0" presId="urn:microsoft.com/office/officeart/2008/layout/LinedList"/>
    <dgm:cxn modelId="{54FF5F2F-20F0-430A-81CE-F32AECE568E3}" type="presParOf" srcId="{CDF7E1B5-5501-4E90-A78A-39E61994640B}" destId="{81AD2819-245F-424D-BD9B-FFB644E2ADD0}" srcOrd="1" destOrd="0" presId="urn:microsoft.com/office/officeart/2008/layout/LinedList"/>
    <dgm:cxn modelId="{C12A37B9-650A-4178-B069-75C11686C710}" type="presParOf" srcId="{81AD2819-245F-424D-BD9B-FFB644E2ADD0}" destId="{D46B2049-CFD7-4E05-B531-D36B4BA944F8}" srcOrd="0" destOrd="0" presId="urn:microsoft.com/office/officeart/2008/layout/LinedList"/>
    <dgm:cxn modelId="{A0FC065B-14FD-4FB0-8D39-2DE332FA3C10}" type="presParOf" srcId="{81AD2819-245F-424D-BD9B-FFB644E2ADD0}" destId="{BD129A27-54B5-4B69-914A-416E312B6FDE}" srcOrd="1" destOrd="0" presId="urn:microsoft.com/office/officeart/2008/layout/LinedList"/>
    <dgm:cxn modelId="{9CA2DBB5-A5A3-457D-9D37-9EE4760FE5ED}" type="presParOf" srcId="{CDF7E1B5-5501-4E90-A78A-39E61994640B}" destId="{D22EF9D3-DE14-4236-8D54-B8175F344D36}" srcOrd="2" destOrd="0" presId="urn:microsoft.com/office/officeart/2008/layout/LinedList"/>
    <dgm:cxn modelId="{9468B788-155C-475D-9620-ED48981746DF}" type="presParOf" srcId="{CDF7E1B5-5501-4E90-A78A-39E61994640B}" destId="{28E0DD81-4A55-439A-8C7F-043FE9FD6EBF}" srcOrd="3" destOrd="0" presId="urn:microsoft.com/office/officeart/2008/layout/LinedList"/>
    <dgm:cxn modelId="{DD91D5FF-5A18-4868-9AD7-7748EF6FBE36}" type="presParOf" srcId="{28E0DD81-4A55-439A-8C7F-043FE9FD6EBF}" destId="{A0F6659C-6F4F-4FBA-9B74-D3E7B40B2980}" srcOrd="0" destOrd="0" presId="urn:microsoft.com/office/officeart/2008/layout/LinedList"/>
    <dgm:cxn modelId="{9BA65C1B-5A57-4C45-956D-9F6513CA9664}" type="presParOf" srcId="{28E0DD81-4A55-439A-8C7F-043FE9FD6EBF}" destId="{E51C6A7B-BDB4-4F95-9B99-59D4A162CAB5}" srcOrd="1" destOrd="0" presId="urn:microsoft.com/office/officeart/2008/layout/LinedList"/>
    <dgm:cxn modelId="{A9D577B7-2607-497A-8B98-A32227B2A815}" type="presParOf" srcId="{CDF7E1B5-5501-4E90-A78A-39E61994640B}" destId="{6A8B3D23-D33B-479D-91A2-DEAD4D5E422D}" srcOrd="4" destOrd="0" presId="urn:microsoft.com/office/officeart/2008/layout/LinedList"/>
    <dgm:cxn modelId="{8A66A364-08B7-42ED-9C80-DCF0C51F8927}" type="presParOf" srcId="{CDF7E1B5-5501-4E90-A78A-39E61994640B}" destId="{4DBDFE64-2147-4772-86B4-A5D78B729F2B}" srcOrd="5" destOrd="0" presId="urn:microsoft.com/office/officeart/2008/layout/LinedList"/>
    <dgm:cxn modelId="{B67E5555-6771-484E-A19E-596C280F38A3}" type="presParOf" srcId="{4DBDFE64-2147-4772-86B4-A5D78B729F2B}" destId="{94E654F0-7C3F-477B-9E46-AB7B580807C7}" srcOrd="0" destOrd="0" presId="urn:microsoft.com/office/officeart/2008/layout/LinedList"/>
    <dgm:cxn modelId="{FFB60640-DECB-40E2-BEAD-9C2B739C768B}" type="presParOf" srcId="{4DBDFE64-2147-4772-86B4-A5D78B729F2B}" destId="{325D2B45-0449-42C6-B963-754778C8D2ED}" srcOrd="1" destOrd="0" presId="urn:microsoft.com/office/officeart/2008/layout/LinedList"/>
    <dgm:cxn modelId="{979B4C0B-4C5F-4648-A28B-A9CE98E28714}" type="presParOf" srcId="{CDF7E1B5-5501-4E90-A78A-39E61994640B}" destId="{C18B48DE-7668-4618-B967-BB27989AAE59}" srcOrd="6" destOrd="0" presId="urn:microsoft.com/office/officeart/2008/layout/LinedList"/>
    <dgm:cxn modelId="{AE2DCA28-17D0-4F5B-B839-2C3D1E742592}" type="presParOf" srcId="{CDF7E1B5-5501-4E90-A78A-39E61994640B}" destId="{E4A64DE6-D765-40FD-98BD-F93023A3F6A6}" srcOrd="7" destOrd="0" presId="urn:microsoft.com/office/officeart/2008/layout/LinedList"/>
    <dgm:cxn modelId="{6C897EA4-2386-429A-8756-24F37A97C94F}" type="presParOf" srcId="{E4A64DE6-D765-40FD-98BD-F93023A3F6A6}" destId="{CAACB05A-43F9-43E1-8F71-16FF369635D3}" srcOrd="0" destOrd="0" presId="urn:microsoft.com/office/officeart/2008/layout/LinedList"/>
    <dgm:cxn modelId="{DFC748D2-8016-4716-811E-23FEF569BF22}" type="presParOf" srcId="{E4A64DE6-D765-40FD-98BD-F93023A3F6A6}" destId="{22D4D9ED-5345-4826-9606-B1A003FDA6AB}" srcOrd="1" destOrd="0" presId="urn:microsoft.com/office/officeart/2008/layout/LinedList"/>
    <dgm:cxn modelId="{4CEA3471-48F0-4EF2-9864-D02D39E567CB}" type="presParOf" srcId="{CDF7E1B5-5501-4E90-A78A-39E61994640B}" destId="{95937D89-AE04-427F-8360-F657ECDF55DA}" srcOrd="8" destOrd="0" presId="urn:microsoft.com/office/officeart/2008/layout/LinedList"/>
    <dgm:cxn modelId="{C18BC089-9B4C-4EC0-AB1D-7568E43854BE}" type="presParOf" srcId="{CDF7E1B5-5501-4E90-A78A-39E61994640B}" destId="{FC9B0479-4C1B-4526-959F-898C51D6240B}" srcOrd="9" destOrd="0" presId="urn:microsoft.com/office/officeart/2008/layout/LinedList"/>
    <dgm:cxn modelId="{2DAC1DC4-BA9C-49F7-A34C-BD414BA3BAD1}" type="presParOf" srcId="{FC9B0479-4C1B-4526-959F-898C51D6240B}" destId="{946D5C58-CD34-4F9F-A9AD-71DC75797A7C}" srcOrd="0" destOrd="0" presId="urn:microsoft.com/office/officeart/2008/layout/LinedList"/>
    <dgm:cxn modelId="{C67B8712-79AC-4882-AF93-C88D46E3AABD}" type="presParOf" srcId="{FC9B0479-4C1B-4526-959F-898C51D6240B}" destId="{4C7F04D4-19F5-4803-BA0B-13EB02008B86}" srcOrd="1" destOrd="0" presId="urn:microsoft.com/office/officeart/2008/layout/LinedList"/>
    <dgm:cxn modelId="{2DA65FFB-C715-4805-8331-E93A63464E52}" type="presParOf" srcId="{CDF7E1B5-5501-4E90-A78A-39E61994640B}" destId="{FFCCBBF6-086F-4C52-A078-0AD484FAEA70}" srcOrd="10" destOrd="0" presId="urn:microsoft.com/office/officeart/2008/layout/LinedList"/>
    <dgm:cxn modelId="{967ED1CD-92DE-4649-9DA2-182DC41784EB}" type="presParOf" srcId="{CDF7E1B5-5501-4E90-A78A-39E61994640B}" destId="{A240750B-7AF4-43AC-94AD-32568AEA3173}" srcOrd="11" destOrd="0" presId="urn:microsoft.com/office/officeart/2008/layout/LinedList"/>
    <dgm:cxn modelId="{8F448B6E-223F-4876-9F6B-EFD31A3AAB18}" type="presParOf" srcId="{A240750B-7AF4-43AC-94AD-32568AEA3173}" destId="{4DAEECD2-13CB-4F44-BE5A-2EE59BFCC66B}" srcOrd="0" destOrd="0" presId="urn:microsoft.com/office/officeart/2008/layout/LinedList"/>
    <dgm:cxn modelId="{854E84DF-183A-45AF-A1AE-D22059D47DA4}" type="presParOf" srcId="{A240750B-7AF4-43AC-94AD-32568AEA3173}" destId="{654645FB-C6FC-4389-85A8-EAB502B3F9FE}" srcOrd="1" destOrd="0" presId="urn:microsoft.com/office/officeart/2008/layout/LinedList"/>
    <dgm:cxn modelId="{C13AB65C-5587-49EA-9FE7-5FD9F860E5A2}" type="presParOf" srcId="{CDF7E1B5-5501-4E90-A78A-39E61994640B}" destId="{80B8498A-734A-4E6C-96FF-84816C13C89A}" srcOrd="12" destOrd="0" presId="urn:microsoft.com/office/officeart/2008/layout/LinedList"/>
    <dgm:cxn modelId="{4FE44FA2-7AF5-475D-A1F7-B2111D3C6DC8}" type="presParOf" srcId="{CDF7E1B5-5501-4E90-A78A-39E61994640B}" destId="{93DB9E83-030F-468A-BC70-8AC6CF55E48E}" srcOrd="13" destOrd="0" presId="urn:microsoft.com/office/officeart/2008/layout/LinedList"/>
    <dgm:cxn modelId="{4FB789D3-90FE-48DB-B1F1-6010E2416500}" type="presParOf" srcId="{93DB9E83-030F-468A-BC70-8AC6CF55E48E}" destId="{25C61400-58D1-4174-A084-806A2B2C9694}" srcOrd="0" destOrd="0" presId="urn:microsoft.com/office/officeart/2008/layout/LinedList"/>
    <dgm:cxn modelId="{F877DB53-9299-4C8A-9C91-24BCFB49186C}" type="presParOf" srcId="{93DB9E83-030F-468A-BC70-8AC6CF55E48E}" destId="{C5A885B6-3496-4E89-B30B-FDF6B32AF6C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41678F-3152-4C3E-878B-0B59425E1A9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9AF2CA5-9431-460C-8F3A-669573605F9D}">
      <dgm:prSet/>
      <dgm:spPr/>
      <dgm:t>
        <a:bodyPr/>
        <a:lstStyle/>
        <a:p>
          <a:r>
            <a:rPr lang="en-IN"/>
            <a:t>What are internet Standards?</a:t>
          </a:r>
          <a:endParaRPr lang="en-US"/>
        </a:p>
      </dgm:t>
    </dgm:pt>
    <dgm:pt modelId="{4EA84437-EA31-4DED-A104-C9C877FE2C2C}" type="parTrans" cxnId="{03CD3A19-D826-49A4-93AA-6693E6216AF7}">
      <dgm:prSet/>
      <dgm:spPr/>
      <dgm:t>
        <a:bodyPr/>
        <a:lstStyle/>
        <a:p>
          <a:endParaRPr lang="en-US"/>
        </a:p>
      </dgm:t>
    </dgm:pt>
    <dgm:pt modelId="{722A4BF9-E4F8-4820-B77A-D94E64898178}" type="sibTrans" cxnId="{03CD3A19-D826-49A4-93AA-6693E6216AF7}">
      <dgm:prSet/>
      <dgm:spPr/>
      <dgm:t>
        <a:bodyPr/>
        <a:lstStyle/>
        <a:p>
          <a:endParaRPr lang="en-US"/>
        </a:p>
      </dgm:t>
    </dgm:pt>
    <dgm:pt modelId="{BD09793E-B580-4A8B-B556-0646D677D91C}">
      <dgm:prSet/>
      <dgm:spPr/>
      <dgm:t>
        <a:bodyPr/>
        <a:lstStyle/>
        <a:p>
          <a:r>
            <a:rPr lang="en-IN"/>
            <a:t>Organizations of Internet Standards.</a:t>
          </a:r>
          <a:endParaRPr lang="en-US"/>
        </a:p>
      </dgm:t>
    </dgm:pt>
    <dgm:pt modelId="{AAB2E6B2-246F-4643-89CB-68252C11B444}" type="parTrans" cxnId="{7783B99D-C38D-44D8-A18A-97F9019F54EA}">
      <dgm:prSet/>
      <dgm:spPr/>
      <dgm:t>
        <a:bodyPr/>
        <a:lstStyle/>
        <a:p>
          <a:endParaRPr lang="en-US"/>
        </a:p>
      </dgm:t>
    </dgm:pt>
    <dgm:pt modelId="{985C2298-F27F-4CEB-81A8-3E633C71FC44}" type="sibTrans" cxnId="{7783B99D-C38D-44D8-A18A-97F9019F54EA}">
      <dgm:prSet/>
      <dgm:spPr/>
      <dgm:t>
        <a:bodyPr/>
        <a:lstStyle/>
        <a:p>
          <a:endParaRPr lang="en-US"/>
        </a:p>
      </dgm:t>
    </dgm:pt>
    <dgm:pt modelId="{BFD0A5F1-1893-4755-A31D-39F5181D2139}" type="pres">
      <dgm:prSet presAssocID="{1B41678F-3152-4C3E-878B-0B59425E1A94}" presName="linear" presStyleCnt="0">
        <dgm:presLayoutVars>
          <dgm:animLvl val="lvl"/>
          <dgm:resizeHandles val="exact"/>
        </dgm:presLayoutVars>
      </dgm:prSet>
      <dgm:spPr/>
    </dgm:pt>
    <dgm:pt modelId="{C86D761E-9E69-4303-8875-B5E77DB24F15}" type="pres">
      <dgm:prSet presAssocID="{09AF2CA5-9431-460C-8F3A-669573605F9D}" presName="parentText" presStyleLbl="node1" presStyleIdx="0" presStyleCnt="2">
        <dgm:presLayoutVars>
          <dgm:chMax val="0"/>
          <dgm:bulletEnabled val="1"/>
        </dgm:presLayoutVars>
      </dgm:prSet>
      <dgm:spPr/>
    </dgm:pt>
    <dgm:pt modelId="{4C9F3E2C-5119-4544-8A72-16BD55CA403B}" type="pres">
      <dgm:prSet presAssocID="{722A4BF9-E4F8-4820-B77A-D94E64898178}" presName="spacer" presStyleCnt="0"/>
      <dgm:spPr/>
    </dgm:pt>
    <dgm:pt modelId="{2D0E0728-1871-41D2-A5C0-82B17AAB8372}" type="pres">
      <dgm:prSet presAssocID="{BD09793E-B580-4A8B-B556-0646D677D91C}" presName="parentText" presStyleLbl="node1" presStyleIdx="1" presStyleCnt="2">
        <dgm:presLayoutVars>
          <dgm:chMax val="0"/>
          <dgm:bulletEnabled val="1"/>
        </dgm:presLayoutVars>
      </dgm:prSet>
      <dgm:spPr/>
    </dgm:pt>
  </dgm:ptLst>
  <dgm:cxnLst>
    <dgm:cxn modelId="{03CD3A19-D826-49A4-93AA-6693E6216AF7}" srcId="{1B41678F-3152-4C3E-878B-0B59425E1A94}" destId="{09AF2CA5-9431-460C-8F3A-669573605F9D}" srcOrd="0" destOrd="0" parTransId="{4EA84437-EA31-4DED-A104-C9C877FE2C2C}" sibTransId="{722A4BF9-E4F8-4820-B77A-D94E64898178}"/>
    <dgm:cxn modelId="{C85F4D2E-C762-45BD-86A0-8ED46DD18D50}" type="presOf" srcId="{1B41678F-3152-4C3E-878B-0B59425E1A94}" destId="{BFD0A5F1-1893-4755-A31D-39F5181D2139}" srcOrd="0" destOrd="0" presId="urn:microsoft.com/office/officeart/2005/8/layout/vList2"/>
    <dgm:cxn modelId="{84B56C92-7339-40F8-8502-7B681D7C5977}" type="presOf" srcId="{BD09793E-B580-4A8B-B556-0646D677D91C}" destId="{2D0E0728-1871-41D2-A5C0-82B17AAB8372}" srcOrd="0" destOrd="0" presId="urn:microsoft.com/office/officeart/2005/8/layout/vList2"/>
    <dgm:cxn modelId="{7783B99D-C38D-44D8-A18A-97F9019F54EA}" srcId="{1B41678F-3152-4C3E-878B-0B59425E1A94}" destId="{BD09793E-B580-4A8B-B556-0646D677D91C}" srcOrd="1" destOrd="0" parTransId="{AAB2E6B2-246F-4643-89CB-68252C11B444}" sibTransId="{985C2298-F27F-4CEB-81A8-3E633C71FC44}"/>
    <dgm:cxn modelId="{5EC77AAA-CF9B-4690-BF84-E38BD99ED46B}" type="presOf" srcId="{09AF2CA5-9431-460C-8F3A-669573605F9D}" destId="{C86D761E-9E69-4303-8875-B5E77DB24F15}" srcOrd="0" destOrd="0" presId="urn:microsoft.com/office/officeart/2005/8/layout/vList2"/>
    <dgm:cxn modelId="{78D12CE8-35C0-47A2-9F62-3F4C9F6855E6}" type="presParOf" srcId="{BFD0A5F1-1893-4755-A31D-39F5181D2139}" destId="{C86D761E-9E69-4303-8875-B5E77DB24F15}" srcOrd="0" destOrd="0" presId="urn:microsoft.com/office/officeart/2005/8/layout/vList2"/>
    <dgm:cxn modelId="{678A727B-9881-4306-8AAB-42742EF783BE}" type="presParOf" srcId="{BFD0A5F1-1893-4755-A31D-39F5181D2139}" destId="{4C9F3E2C-5119-4544-8A72-16BD55CA403B}" srcOrd="1" destOrd="0" presId="urn:microsoft.com/office/officeart/2005/8/layout/vList2"/>
    <dgm:cxn modelId="{1E97C2CA-8602-4D55-8491-37C8B17CB78F}" type="presParOf" srcId="{BFD0A5F1-1893-4755-A31D-39F5181D2139}" destId="{2D0E0728-1871-41D2-A5C0-82B17AAB837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27448-7B38-4AAE-98D6-C5000D93AF64}">
      <dsp:nvSpPr>
        <dsp:cNvPr id="0" name=""/>
        <dsp:cNvSpPr/>
      </dsp:nvSpPr>
      <dsp:spPr>
        <a:xfrm>
          <a:off x="-114802" y="6432"/>
          <a:ext cx="10774321" cy="9198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D4E94-EC2B-4EB0-8C2B-21C818E6F89F}">
      <dsp:nvSpPr>
        <dsp:cNvPr id="0" name=""/>
        <dsp:cNvSpPr/>
      </dsp:nvSpPr>
      <dsp:spPr>
        <a:xfrm>
          <a:off x="163467" y="213409"/>
          <a:ext cx="506934" cy="5059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76C710-52C4-4765-A1D2-81AF59EFC9F2}">
      <dsp:nvSpPr>
        <dsp:cNvPr id="0" name=""/>
        <dsp:cNvSpPr/>
      </dsp:nvSpPr>
      <dsp:spPr>
        <a:xfrm>
          <a:off x="948671" y="6432"/>
          <a:ext cx="9654954" cy="101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76" tIns="107776" rIns="107776" bIns="107776" numCol="1" spcCol="1270" anchor="ctr" anchorCtr="0">
          <a:noAutofit/>
        </a:bodyPr>
        <a:lstStyle/>
        <a:p>
          <a:pPr marL="0" lvl="0" indent="0" algn="l" defTabSz="889000">
            <a:lnSpc>
              <a:spcPct val="100000"/>
            </a:lnSpc>
            <a:spcBef>
              <a:spcPct val="0"/>
            </a:spcBef>
            <a:spcAft>
              <a:spcPct val="35000"/>
            </a:spcAft>
            <a:buNone/>
          </a:pPr>
          <a:r>
            <a:rPr lang="en-US" sz="2000" b="0" i="0" kern="1200" baseline="0" dirty="0">
              <a:latin typeface="Times New Roman" panose="02020603050405020304" pitchFamily="18" charset="0"/>
              <a:cs typeface="Times New Roman" panose="02020603050405020304" pitchFamily="18" charset="0"/>
            </a:rPr>
            <a:t>Standards are the set of rules  for data communication that are needed for  exchange of information among devices.</a:t>
          </a:r>
          <a:endParaRPr lang="en-US" sz="2000" kern="1200" dirty="0">
            <a:latin typeface="Times New Roman" panose="02020603050405020304" pitchFamily="18" charset="0"/>
            <a:cs typeface="Times New Roman" panose="02020603050405020304" pitchFamily="18" charset="0"/>
          </a:endParaRPr>
        </a:p>
      </dsp:txBody>
      <dsp:txXfrm>
        <a:off x="948671" y="6432"/>
        <a:ext cx="9654954" cy="1018353"/>
      </dsp:txXfrm>
    </dsp:sp>
    <dsp:sp modelId="{D4D404B0-C331-47E7-BFAF-26757814F302}">
      <dsp:nvSpPr>
        <dsp:cNvPr id="0" name=""/>
        <dsp:cNvSpPr/>
      </dsp:nvSpPr>
      <dsp:spPr>
        <a:xfrm>
          <a:off x="-114802" y="1264398"/>
          <a:ext cx="10774321" cy="9198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F252D3-11B9-498F-B2C2-4AD2DCED49A7}">
      <dsp:nvSpPr>
        <dsp:cNvPr id="0" name=""/>
        <dsp:cNvSpPr/>
      </dsp:nvSpPr>
      <dsp:spPr>
        <a:xfrm>
          <a:off x="163467" y="1471376"/>
          <a:ext cx="506934" cy="505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87279-F9DD-4C9A-B096-7071E796EBAF}">
      <dsp:nvSpPr>
        <dsp:cNvPr id="0" name=""/>
        <dsp:cNvSpPr/>
      </dsp:nvSpPr>
      <dsp:spPr>
        <a:xfrm>
          <a:off x="663174" y="1264398"/>
          <a:ext cx="10225948" cy="101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76" tIns="107776" rIns="107776" bIns="107776" numCol="1" spcCol="1270" anchor="ctr" anchorCtr="0">
          <a:noAutofit/>
        </a:bodyPr>
        <a:lstStyle/>
        <a:p>
          <a:pPr marL="0" lvl="0" indent="0" algn="l" defTabSz="889000">
            <a:lnSpc>
              <a:spcPct val="100000"/>
            </a:lnSpc>
            <a:spcBef>
              <a:spcPct val="0"/>
            </a:spcBef>
            <a:spcAft>
              <a:spcPct val="35000"/>
            </a:spcAft>
            <a:buNone/>
          </a:pPr>
          <a:r>
            <a:rPr lang="en-US" sz="2000" b="0" i="0" kern="1200" baseline="0" dirty="0">
              <a:latin typeface="Times New Roman" panose="02020603050405020304" pitchFamily="18" charset="0"/>
              <a:cs typeface="Times New Roman" panose="02020603050405020304" pitchFamily="18" charset="0"/>
            </a:rPr>
            <a:t>Standards help in creating and maintaining open markets and allow different vendors to compete on the basis of the quality of their products while being compatible with existing market products.</a:t>
          </a:r>
          <a:endParaRPr lang="en-US" sz="2000" kern="1200" dirty="0">
            <a:latin typeface="Times New Roman" panose="02020603050405020304" pitchFamily="18" charset="0"/>
            <a:cs typeface="Times New Roman" panose="02020603050405020304" pitchFamily="18" charset="0"/>
          </a:endParaRPr>
        </a:p>
      </dsp:txBody>
      <dsp:txXfrm>
        <a:off x="663174" y="1264398"/>
        <a:ext cx="10225948" cy="1018353"/>
      </dsp:txXfrm>
    </dsp:sp>
    <dsp:sp modelId="{42C262D4-BF98-4209-B395-C159DDE1CC2D}">
      <dsp:nvSpPr>
        <dsp:cNvPr id="0" name=""/>
        <dsp:cNvSpPr/>
      </dsp:nvSpPr>
      <dsp:spPr>
        <a:xfrm>
          <a:off x="-114802" y="2522365"/>
          <a:ext cx="10774321" cy="9198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AF51A-78DB-4D34-9C5D-4893831B9E20}">
      <dsp:nvSpPr>
        <dsp:cNvPr id="0" name=""/>
        <dsp:cNvSpPr/>
      </dsp:nvSpPr>
      <dsp:spPr>
        <a:xfrm>
          <a:off x="163467" y="2729342"/>
          <a:ext cx="506934" cy="505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55D12E-2DE4-43AA-83DC-2874E1CAD233}">
      <dsp:nvSpPr>
        <dsp:cNvPr id="0" name=""/>
        <dsp:cNvSpPr/>
      </dsp:nvSpPr>
      <dsp:spPr>
        <a:xfrm>
          <a:off x="948671" y="2522365"/>
          <a:ext cx="9654954" cy="101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76" tIns="107776" rIns="107776" bIns="107776" numCol="1" spcCol="1270" anchor="ctr" anchorCtr="0">
          <a:noAutofit/>
        </a:bodyPr>
        <a:lstStyle/>
        <a:p>
          <a:pPr marL="0" lvl="0" indent="0" algn="l" defTabSz="889000">
            <a:lnSpc>
              <a:spcPct val="100000"/>
            </a:lnSpc>
            <a:spcBef>
              <a:spcPct val="0"/>
            </a:spcBef>
            <a:spcAft>
              <a:spcPct val="35000"/>
            </a:spcAft>
            <a:buNone/>
          </a:pPr>
          <a:r>
            <a:rPr lang="en-US" sz="2000" b="1" i="0" kern="1200" baseline="0">
              <a:latin typeface="Times New Roman" panose="02020603050405020304" pitchFamily="18" charset="0"/>
              <a:cs typeface="Times New Roman" panose="02020603050405020304" pitchFamily="18" charset="0"/>
            </a:rPr>
            <a:t>During data communication, a number of standards may be used simultaneously at the different layers. The commonly used standards at each layer are −</a:t>
          </a:r>
          <a:endParaRPr lang="en-US" sz="2000" kern="1200">
            <a:latin typeface="Times New Roman" panose="02020603050405020304" pitchFamily="18" charset="0"/>
            <a:cs typeface="Times New Roman" panose="02020603050405020304" pitchFamily="18" charset="0"/>
          </a:endParaRPr>
        </a:p>
      </dsp:txBody>
      <dsp:txXfrm>
        <a:off x="948671" y="2522365"/>
        <a:ext cx="9654954" cy="10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7E5B3-B9C5-4A56-8414-66D48DBBBF59}">
      <dsp:nvSpPr>
        <dsp:cNvPr id="0" name=""/>
        <dsp:cNvSpPr/>
      </dsp:nvSpPr>
      <dsp:spPr>
        <a:xfrm>
          <a:off x="0" y="2457"/>
          <a:ext cx="10758195" cy="8612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DF9C6-5B6D-4737-BED5-3FC3AFDB1968}">
      <dsp:nvSpPr>
        <dsp:cNvPr id="0" name=""/>
        <dsp:cNvSpPr/>
      </dsp:nvSpPr>
      <dsp:spPr>
        <a:xfrm>
          <a:off x="260516" y="196230"/>
          <a:ext cx="474129" cy="4736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BF936C-5A03-4FD1-960C-40A44DBAF2E7}">
      <dsp:nvSpPr>
        <dsp:cNvPr id="0" name=""/>
        <dsp:cNvSpPr/>
      </dsp:nvSpPr>
      <dsp:spPr>
        <a:xfrm>
          <a:off x="995163" y="2457"/>
          <a:ext cx="9488476" cy="86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34" tIns="91234" rIns="91234" bIns="91234" numCol="1" spcCol="1270" anchor="ctr" anchorCtr="0">
          <a:noAutofit/>
        </a:bodyPr>
        <a:lstStyle/>
        <a:p>
          <a:pPr marL="0" lvl="0" indent="0" algn="l" defTabSz="1066800">
            <a:lnSpc>
              <a:spcPct val="100000"/>
            </a:lnSpc>
            <a:spcBef>
              <a:spcPct val="0"/>
            </a:spcBef>
            <a:spcAft>
              <a:spcPct val="35000"/>
            </a:spcAft>
            <a:buNone/>
          </a:pPr>
          <a:r>
            <a:rPr lang="en-US" sz="2400" b="0" i="0" kern="1200" baseline="0" dirty="0">
              <a:solidFill>
                <a:schemeClr val="tx1"/>
              </a:solidFill>
              <a:latin typeface="Times New Roman" panose="02020603050405020304" pitchFamily="18" charset="0"/>
              <a:cs typeface="Times New Roman" panose="02020603050405020304" pitchFamily="18" charset="0"/>
            </a:rPr>
            <a:t>Meaning of the word </a:t>
          </a:r>
          <a:r>
            <a:rPr lang="en-US" sz="2400" b="0" i="1" kern="1200" baseline="0" dirty="0">
              <a:solidFill>
                <a:schemeClr val="tx1"/>
              </a:solidFill>
              <a:latin typeface="Times New Roman" panose="02020603050405020304" pitchFamily="18" charset="0"/>
              <a:cs typeface="Times New Roman" panose="02020603050405020304" pitchFamily="18" charset="0"/>
            </a:rPr>
            <a:t>“De Jure” </a:t>
          </a:r>
          <a:r>
            <a:rPr lang="en-US" sz="2400" b="0" i="0" kern="1200" baseline="0" dirty="0">
              <a:solidFill>
                <a:schemeClr val="tx1"/>
              </a:solidFill>
              <a:latin typeface="Times New Roman" panose="02020603050405020304" pitchFamily="18" charset="0"/>
              <a:cs typeface="Times New Roman" panose="02020603050405020304" pitchFamily="18" charset="0"/>
            </a:rPr>
            <a:t> is  “By Law” or “By  Regulations” </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5163" y="2457"/>
        <a:ext cx="9488476" cy="862054"/>
      </dsp:txXfrm>
    </dsp:sp>
    <dsp:sp modelId="{C8A0FEAA-EC42-44E5-8907-456724102689}">
      <dsp:nvSpPr>
        <dsp:cNvPr id="0" name=""/>
        <dsp:cNvSpPr/>
      </dsp:nvSpPr>
      <dsp:spPr>
        <a:xfrm>
          <a:off x="0" y="1056079"/>
          <a:ext cx="10758195" cy="8612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432E68-182C-4094-9848-8563914F1075}">
      <dsp:nvSpPr>
        <dsp:cNvPr id="0" name=""/>
        <dsp:cNvSpPr/>
      </dsp:nvSpPr>
      <dsp:spPr>
        <a:xfrm>
          <a:off x="260516" y="1249852"/>
          <a:ext cx="474129" cy="4736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BDB8C8-3650-45E2-810E-529773E467F8}">
      <dsp:nvSpPr>
        <dsp:cNvPr id="0" name=""/>
        <dsp:cNvSpPr/>
      </dsp:nvSpPr>
      <dsp:spPr>
        <a:xfrm>
          <a:off x="995163" y="1056079"/>
          <a:ext cx="9488476" cy="86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34" tIns="91234" rIns="91234" bIns="91234" numCol="1" spcCol="1270" anchor="ctr" anchorCtr="0">
          <a:noAutofit/>
        </a:bodyPr>
        <a:lstStyle/>
        <a:p>
          <a:pPr marL="0" lvl="0" indent="0" algn="l" defTabSz="1066800">
            <a:lnSpc>
              <a:spcPct val="100000"/>
            </a:lnSpc>
            <a:spcBef>
              <a:spcPct val="0"/>
            </a:spcBef>
            <a:spcAft>
              <a:spcPct val="35000"/>
            </a:spcAft>
            <a:buNone/>
          </a:pPr>
          <a:r>
            <a:rPr lang="en-US" sz="2400" b="0" i="0" kern="1200" baseline="0">
              <a:solidFill>
                <a:schemeClr val="tx1"/>
              </a:solidFill>
              <a:latin typeface="Times New Roman" panose="02020603050405020304" pitchFamily="18" charset="0"/>
              <a:cs typeface="Times New Roman" panose="02020603050405020304" pitchFamily="18" charset="0"/>
            </a:rPr>
            <a:t>Thus , these are the  standards that have been approved by officially recognized body like ANSI , ISO , IEEE etc. </a:t>
          </a:r>
          <a:endParaRPr lang="en-US" sz="2400" b="0" kern="1200">
            <a:solidFill>
              <a:schemeClr val="tx1"/>
            </a:solidFill>
            <a:latin typeface="Times New Roman" panose="02020603050405020304" pitchFamily="18" charset="0"/>
            <a:cs typeface="Times New Roman" panose="02020603050405020304" pitchFamily="18" charset="0"/>
          </a:endParaRPr>
        </a:p>
      </dsp:txBody>
      <dsp:txXfrm>
        <a:off x="995163" y="1056079"/>
        <a:ext cx="9488476" cy="862054"/>
      </dsp:txXfrm>
    </dsp:sp>
    <dsp:sp modelId="{1ACEEA43-F343-455D-9B97-BB3C468A7D95}">
      <dsp:nvSpPr>
        <dsp:cNvPr id="0" name=""/>
        <dsp:cNvSpPr/>
      </dsp:nvSpPr>
      <dsp:spPr>
        <a:xfrm>
          <a:off x="0" y="2109701"/>
          <a:ext cx="10758195" cy="8612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FEBFB3-DC31-49FF-88F2-1180BC8FDA28}">
      <dsp:nvSpPr>
        <dsp:cNvPr id="0" name=""/>
        <dsp:cNvSpPr/>
      </dsp:nvSpPr>
      <dsp:spPr>
        <a:xfrm>
          <a:off x="260516" y="2303474"/>
          <a:ext cx="474129" cy="4736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8F35B7-CB74-47D0-AF49-2ECBB83E7677}">
      <dsp:nvSpPr>
        <dsp:cNvPr id="0" name=""/>
        <dsp:cNvSpPr/>
      </dsp:nvSpPr>
      <dsp:spPr>
        <a:xfrm>
          <a:off x="995163" y="2109701"/>
          <a:ext cx="9488476" cy="86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34" tIns="91234" rIns="91234" bIns="91234" numCol="1" spcCol="1270" anchor="ctr" anchorCtr="0">
          <a:noAutofit/>
        </a:bodyPr>
        <a:lstStyle/>
        <a:p>
          <a:pPr marL="0" lvl="0" indent="0" algn="l" defTabSz="1066800">
            <a:lnSpc>
              <a:spcPct val="100000"/>
            </a:lnSpc>
            <a:spcBef>
              <a:spcPct val="0"/>
            </a:spcBef>
            <a:spcAft>
              <a:spcPct val="35000"/>
            </a:spcAft>
            <a:buNone/>
          </a:pPr>
          <a:r>
            <a:rPr lang="en-US" sz="2400" b="0" i="0" kern="1200" baseline="0">
              <a:solidFill>
                <a:schemeClr val="tx1"/>
              </a:solidFill>
              <a:latin typeface="Times New Roman" panose="02020603050405020304" pitchFamily="18" charset="0"/>
              <a:cs typeface="Times New Roman" panose="02020603050405020304" pitchFamily="18" charset="0"/>
            </a:rPr>
            <a:t>These are the standard which are important to follow if it is required or needed.</a:t>
          </a:r>
          <a:endParaRPr lang="en-US" sz="2400" b="0" kern="1200">
            <a:solidFill>
              <a:schemeClr val="tx1"/>
            </a:solidFill>
            <a:latin typeface="Times New Roman" panose="02020603050405020304" pitchFamily="18" charset="0"/>
            <a:cs typeface="Times New Roman" panose="02020603050405020304" pitchFamily="18" charset="0"/>
          </a:endParaRPr>
        </a:p>
      </dsp:txBody>
      <dsp:txXfrm>
        <a:off x="995163" y="2109701"/>
        <a:ext cx="9488476" cy="862054"/>
      </dsp:txXfrm>
    </dsp:sp>
    <dsp:sp modelId="{A3504ACC-E4C8-4151-B5CD-C32CBA0E9EAB}">
      <dsp:nvSpPr>
        <dsp:cNvPr id="0" name=""/>
        <dsp:cNvSpPr/>
      </dsp:nvSpPr>
      <dsp:spPr>
        <a:xfrm>
          <a:off x="0" y="3163322"/>
          <a:ext cx="10758195" cy="8612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4B87E1-B3F5-4A3B-B8D3-3E98760569BA}">
      <dsp:nvSpPr>
        <dsp:cNvPr id="0" name=""/>
        <dsp:cNvSpPr/>
      </dsp:nvSpPr>
      <dsp:spPr>
        <a:xfrm>
          <a:off x="260516" y="3357095"/>
          <a:ext cx="474129" cy="4736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0BFCAE-40CE-4E8D-A401-617C187BD222}">
      <dsp:nvSpPr>
        <dsp:cNvPr id="0" name=""/>
        <dsp:cNvSpPr/>
      </dsp:nvSpPr>
      <dsp:spPr>
        <a:xfrm>
          <a:off x="995163" y="3163322"/>
          <a:ext cx="9488476" cy="86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34" tIns="91234" rIns="91234" bIns="91234" numCol="1" spcCol="1270" anchor="ctr" anchorCtr="0">
          <a:noAutofit/>
        </a:bodyPr>
        <a:lstStyle/>
        <a:p>
          <a:pPr marL="0" lvl="0" indent="0" algn="l" defTabSz="1066800">
            <a:lnSpc>
              <a:spcPct val="100000"/>
            </a:lnSpc>
            <a:spcBef>
              <a:spcPct val="0"/>
            </a:spcBef>
            <a:spcAft>
              <a:spcPct val="35000"/>
            </a:spcAft>
            <a:buNone/>
          </a:pPr>
          <a:r>
            <a:rPr lang="en-US" sz="2400" b="0" i="0" kern="1200" baseline="0">
              <a:solidFill>
                <a:schemeClr val="tx1"/>
              </a:solidFill>
              <a:latin typeface="Times New Roman" panose="02020603050405020304" pitchFamily="18" charset="0"/>
              <a:cs typeface="Times New Roman" panose="02020603050405020304" pitchFamily="18" charset="0"/>
            </a:rPr>
            <a:t>For example :  All the data communication standard  protocols like SMTP , TCP , IP , UDP etc. are important to follow the same when we needed them. </a:t>
          </a:r>
          <a:endParaRPr lang="en-US" sz="2400" b="0" kern="1200">
            <a:solidFill>
              <a:schemeClr val="tx1"/>
            </a:solidFill>
            <a:latin typeface="Times New Roman" panose="02020603050405020304" pitchFamily="18" charset="0"/>
            <a:cs typeface="Times New Roman" panose="02020603050405020304" pitchFamily="18" charset="0"/>
          </a:endParaRPr>
        </a:p>
      </dsp:txBody>
      <dsp:txXfrm>
        <a:off x="995163" y="3163322"/>
        <a:ext cx="9488476" cy="8620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3481A-A6C2-46E8-8084-6A381283057D}">
      <dsp:nvSpPr>
        <dsp:cNvPr id="0" name=""/>
        <dsp:cNvSpPr/>
      </dsp:nvSpPr>
      <dsp:spPr>
        <a:xfrm>
          <a:off x="0" y="445"/>
          <a:ext cx="990703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B2049-CFD7-4E05-B531-D36B4BA944F8}">
      <dsp:nvSpPr>
        <dsp:cNvPr id="0" name=""/>
        <dsp:cNvSpPr/>
      </dsp:nvSpPr>
      <dsp:spPr>
        <a:xfrm>
          <a:off x="0" y="445"/>
          <a:ext cx="9907039" cy="5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a:latin typeface="Times New Roman" panose="02020603050405020304" pitchFamily="18" charset="0"/>
              <a:cs typeface="Times New Roman" panose="02020603050405020304" pitchFamily="18" charset="0"/>
            </a:rPr>
            <a:t>Some of the noted standards organizations are</a:t>
          </a:r>
          <a:endParaRPr lang="en-US" sz="2800" kern="1200">
            <a:latin typeface="Times New Roman" panose="02020603050405020304" pitchFamily="18" charset="0"/>
            <a:cs typeface="Times New Roman" panose="02020603050405020304" pitchFamily="18" charset="0"/>
          </a:endParaRPr>
        </a:p>
      </dsp:txBody>
      <dsp:txXfrm>
        <a:off x="0" y="445"/>
        <a:ext cx="9907039" cy="521516"/>
      </dsp:txXfrm>
    </dsp:sp>
    <dsp:sp modelId="{D22EF9D3-DE14-4236-8D54-B8175F344D36}">
      <dsp:nvSpPr>
        <dsp:cNvPr id="0" name=""/>
        <dsp:cNvSpPr/>
      </dsp:nvSpPr>
      <dsp:spPr>
        <a:xfrm>
          <a:off x="0" y="521961"/>
          <a:ext cx="990703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F6659C-6F4F-4FBA-9B74-D3E7B40B2980}">
      <dsp:nvSpPr>
        <dsp:cNvPr id="0" name=""/>
        <dsp:cNvSpPr/>
      </dsp:nvSpPr>
      <dsp:spPr>
        <a:xfrm>
          <a:off x="0" y="521961"/>
          <a:ext cx="9907039" cy="5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latin typeface="Times New Roman" panose="02020603050405020304" pitchFamily="18" charset="0"/>
              <a:cs typeface="Times New Roman" panose="02020603050405020304" pitchFamily="18" charset="0"/>
            </a:rPr>
            <a:t>International Standards Organization (ISO)</a:t>
          </a:r>
          <a:endParaRPr lang="en-US" sz="2800" kern="1200">
            <a:latin typeface="Times New Roman" panose="02020603050405020304" pitchFamily="18" charset="0"/>
            <a:cs typeface="Times New Roman" panose="02020603050405020304" pitchFamily="18" charset="0"/>
          </a:endParaRPr>
        </a:p>
      </dsp:txBody>
      <dsp:txXfrm>
        <a:off x="0" y="521961"/>
        <a:ext cx="9907039" cy="521516"/>
      </dsp:txXfrm>
    </dsp:sp>
    <dsp:sp modelId="{6A8B3D23-D33B-479D-91A2-DEAD4D5E422D}">
      <dsp:nvSpPr>
        <dsp:cNvPr id="0" name=""/>
        <dsp:cNvSpPr/>
      </dsp:nvSpPr>
      <dsp:spPr>
        <a:xfrm>
          <a:off x="0" y="1043477"/>
          <a:ext cx="990703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E654F0-7C3F-477B-9E46-AB7B580807C7}">
      <dsp:nvSpPr>
        <dsp:cNvPr id="0" name=""/>
        <dsp:cNvSpPr/>
      </dsp:nvSpPr>
      <dsp:spPr>
        <a:xfrm>
          <a:off x="0" y="1043477"/>
          <a:ext cx="9907039" cy="5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latin typeface="Times New Roman" panose="02020603050405020304" pitchFamily="18" charset="0"/>
              <a:cs typeface="Times New Roman" panose="02020603050405020304" pitchFamily="18" charset="0"/>
            </a:rPr>
            <a:t>International Telecommunication Union (ITU)</a:t>
          </a:r>
          <a:endParaRPr lang="en-US" sz="2800" kern="1200">
            <a:latin typeface="Times New Roman" panose="02020603050405020304" pitchFamily="18" charset="0"/>
            <a:cs typeface="Times New Roman" panose="02020603050405020304" pitchFamily="18" charset="0"/>
          </a:endParaRPr>
        </a:p>
      </dsp:txBody>
      <dsp:txXfrm>
        <a:off x="0" y="1043477"/>
        <a:ext cx="9907039" cy="521516"/>
      </dsp:txXfrm>
    </dsp:sp>
    <dsp:sp modelId="{C18B48DE-7668-4618-B967-BB27989AAE59}">
      <dsp:nvSpPr>
        <dsp:cNvPr id="0" name=""/>
        <dsp:cNvSpPr/>
      </dsp:nvSpPr>
      <dsp:spPr>
        <a:xfrm>
          <a:off x="0" y="1564993"/>
          <a:ext cx="990703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ACB05A-43F9-43E1-8F71-16FF369635D3}">
      <dsp:nvSpPr>
        <dsp:cNvPr id="0" name=""/>
        <dsp:cNvSpPr/>
      </dsp:nvSpPr>
      <dsp:spPr>
        <a:xfrm>
          <a:off x="0" y="1564993"/>
          <a:ext cx="9907039" cy="5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Times New Roman" panose="02020603050405020304" pitchFamily="18" charset="0"/>
              <a:cs typeface="Times New Roman" panose="02020603050405020304" pitchFamily="18" charset="0"/>
            </a:rPr>
            <a:t>Institute of Electronics and Electrical Engineers (IEEE)</a:t>
          </a:r>
          <a:endParaRPr lang="en-US" sz="2800" kern="1200" dirty="0">
            <a:latin typeface="Times New Roman" panose="02020603050405020304" pitchFamily="18" charset="0"/>
            <a:cs typeface="Times New Roman" panose="02020603050405020304" pitchFamily="18" charset="0"/>
          </a:endParaRPr>
        </a:p>
      </dsp:txBody>
      <dsp:txXfrm>
        <a:off x="0" y="1564993"/>
        <a:ext cx="9907039" cy="521516"/>
      </dsp:txXfrm>
    </dsp:sp>
    <dsp:sp modelId="{95937D89-AE04-427F-8360-F657ECDF55DA}">
      <dsp:nvSpPr>
        <dsp:cNvPr id="0" name=""/>
        <dsp:cNvSpPr/>
      </dsp:nvSpPr>
      <dsp:spPr>
        <a:xfrm>
          <a:off x="0" y="2086510"/>
          <a:ext cx="990703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6D5C58-CD34-4F9F-A9AD-71DC75797A7C}">
      <dsp:nvSpPr>
        <dsp:cNvPr id="0" name=""/>
        <dsp:cNvSpPr/>
      </dsp:nvSpPr>
      <dsp:spPr>
        <a:xfrm>
          <a:off x="0" y="2086510"/>
          <a:ext cx="9907039" cy="5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latin typeface="Times New Roman" panose="02020603050405020304" pitchFamily="18" charset="0"/>
              <a:cs typeface="Times New Roman" panose="02020603050405020304" pitchFamily="18" charset="0"/>
            </a:rPr>
            <a:t>American National Standards Institute (ANSI)</a:t>
          </a:r>
          <a:endParaRPr lang="en-US" sz="2800" kern="1200">
            <a:latin typeface="Times New Roman" panose="02020603050405020304" pitchFamily="18" charset="0"/>
            <a:cs typeface="Times New Roman" panose="02020603050405020304" pitchFamily="18" charset="0"/>
          </a:endParaRPr>
        </a:p>
      </dsp:txBody>
      <dsp:txXfrm>
        <a:off x="0" y="2086510"/>
        <a:ext cx="9907039" cy="521516"/>
      </dsp:txXfrm>
    </dsp:sp>
    <dsp:sp modelId="{FFCCBBF6-086F-4C52-A078-0AD484FAEA70}">
      <dsp:nvSpPr>
        <dsp:cNvPr id="0" name=""/>
        <dsp:cNvSpPr/>
      </dsp:nvSpPr>
      <dsp:spPr>
        <a:xfrm>
          <a:off x="0" y="2608026"/>
          <a:ext cx="990703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AEECD2-13CB-4F44-BE5A-2EE59BFCC66B}">
      <dsp:nvSpPr>
        <dsp:cNvPr id="0" name=""/>
        <dsp:cNvSpPr/>
      </dsp:nvSpPr>
      <dsp:spPr>
        <a:xfrm>
          <a:off x="0" y="2608026"/>
          <a:ext cx="9907039" cy="5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latin typeface="Times New Roman" panose="02020603050405020304" pitchFamily="18" charset="0"/>
              <a:cs typeface="Times New Roman" panose="02020603050405020304" pitchFamily="18" charset="0"/>
            </a:rPr>
            <a:t>Internet Research Task Force (IETF)</a:t>
          </a:r>
          <a:endParaRPr lang="en-US" sz="2800" kern="1200">
            <a:latin typeface="Times New Roman" panose="02020603050405020304" pitchFamily="18" charset="0"/>
            <a:cs typeface="Times New Roman" panose="02020603050405020304" pitchFamily="18" charset="0"/>
          </a:endParaRPr>
        </a:p>
      </dsp:txBody>
      <dsp:txXfrm>
        <a:off x="0" y="2608026"/>
        <a:ext cx="9907039" cy="521516"/>
      </dsp:txXfrm>
    </dsp:sp>
    <dsp:sp modelId="{80B8498A-734A-4E6C-96FF-84816C13C89A}">
      <dsp:nvSpPr>
        <dsp:cNvPr id="0" name=""/>
        <dsp:cNvSpPr/>
      </dsp:nvSpPr>
      <dsp:spPr>
        <a:xfrm>
          <a:off x="0" y="3129542"/>
          <a:ext cx="990703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C61400-58D1-4174-A084-806A2B2C9694}">
      <dsp:nvSpPr>
        <dsp:cNvPr id="0" name=""/>
        <dsp:cNvSpPr/>
      </dsp:nvSpPr>
      <dsp:spPr>
        <a:xfrm>
          <a:off x="0" y="3129542"/>
          <a:ext cx="9907039" cy="52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latin typeface="Times New Roman" panose="02020603050405020304" pitchFamily="18" charset="0"/>
              <a:cs typeface="Times New Roman" panose="02020603050405020304" pitchFamily="18" charset="0"/>
            </a:rPr>
            <a:t>Electronic Industries Association (EIA)</a:t>
          </a:r>
          <a:endParaRPr lang="en-US" sz="2800" kern="1200">
            <a:latin typeface="Times New Roman" panose="02020603050405020304" pitchFamily="18" charset="0"/>
            <a:cs typeface="Times New Roman" panose="02020603050405020304" pitchFamily="18" charset="0"/>
          </a:endParaRPr>
        </a:p>
      </dsp:txBody>
      <dsp:txXfrm>
        <a:off x="0" y="3129542"/>
        <a:ext cx="9907039" cy="5215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D761E-9E69-4303-8875-B5E77DB24F15}">
      <dsp:nvSpPr>
        <dsp:cNvPr id="0" name=""/>
        <dsp:cNvSpPr/>
      </dsp:nvSpPr>
      <dsp:spPr>
        <a:xfrm>
          <a:off x="0" y="492285"/>
          <a:ext cx="6305981" cy="19492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IN" sz="4900" kern="1200"/>
            <a:t>What are internet Standards?</a:t>
          </a:r>
          <a:endParaRPr lang="en-US" sz="4900" kern="1200"/>
        </a:p>
      </dsp:txBody>
      <dsp:txXfrm>
        <a:off x="95153" y="587438"/>
        <a:ext cx="6115675" cy="1758914"/>
      </dsp:txXfrm>
    </dsp:sp>
    <dsp:sp modelId="{2D0E0728-1871-41D2-A5C0-82B17AAB8372}">
      <dsp:nvSpPr>
        <dsp:cNvPr id="0" name=""/>
        <dsp:cNvSpPr/>
      </dsp:nvSpPr>
      <dsp:spPr>
        <a:xfrm>
          <a:off x="0" y="2582625"/>
          <a:ext cx="6305981" cy="1949220"/>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IN" sz="4900" kern="1200"/>
            <a:t>Organizations of Internet Standards.</a:t>
          </a:r>
          <a:endParaRPr lang="en-US" sz="4900" kern="1200"/>
        </a:p>
      </dsp:txBody>
      <dsp:txXfrm>
        <a:off x="95153" y="2677778"/>
        <a:ext cx="6115675" cy="17589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241623-A064-4BED-B073-BA4D61433402}" type="datetime1">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8338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745541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286555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6755313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076292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408324-A84C-4A45-93B6-78D079CCE772}" type="datetime1">
              <a:rPr lang="en-US" smtClean="0"/>
              <a:t>9/19/2022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26688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408324-A84C-4A45-93B6-78D079CCE772}" type="datetime1">
              <a:rPr lang="en-US" smtClean="0"/>
              <a:t>9/19/2022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798238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44273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16796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2F3E5F3-28EE-488F-BD53-B744C06C3DEC}" type="datetime1">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6206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52636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92321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t>9/19/2022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01842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1BA835-D13F-49F4-8F11-5D576AC65FAD}" type="datetime1">
              <a:rPr lang="en-US" smtClean="0"/>
              <a:t>9/19/2022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46663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BD1799-ACB5-4CB2-86A2-5C574F1C8706}" type="datetime1">
              <a:rPr lang="en-US" smtClean="0"/>
              <a:t>9/19/2022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96389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D5DD0D6-7A82-473E-879B-C6ECD6CCCFEC}" type="datetime1">
              <a:rPr lang="en-US" smtClean="0"/>
              <a:t>9/19/2022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6284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05E03-BC17-41A7-854C-DFAB672737DC}" type="datetime1">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33080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4408324-A84C-4A45-93B6-78D079CCE772}" type="datetime1">
              <a:rPr lang="en-US" smtClean="0"/>
              <a:t>9/19/2022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5685515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B578-BB23-FE27-44FA-FD2B947C592D}"/>
              </a:ext>
            </a:extLst>
          </p:cNvPr>
          <p:cNvSpPr>
            <a:spLocks noGrp="1"/>
          </p:cNvSpPr>
          <p:nvPr>
            <p:ph type="ctrTitle"/>
          </p:nvPr>
        </p:nvSpPr>
        <p:spPr>
          <a:xfrm>
            <a:off x="561556" y="805245"/>
            <a:ext cx="5878312" cy="2292700"/>
          </a:xfrm>
        </p:spPr>
        <p:txBody>
          <a:bodyPr anchor="b">
            <a:normAutofit/>
          </a:bodyPr>
          <a:lstStyle/>
          <a:p>
            <a:r>
              <a:rPr lang="en-IN" sz="4800" dirty="0">
                <a:solidFill>
                  <a:schemeClr val="tx1"/>
                </a:solidFill>
                <a:latin typeface="Times New Roman" panose="02020603050405020304" pitchFamily="18" charset="0"/>
                <a:cs typeface="Times New Roman" panose="02020603050405020304" pitchFamily="18" charset="0"/>
              </a:rPr>
              <a:t>Network Standards</a:t>
            </a:r>
          </a:p>
        </p:txBody>
      </p:sp>
      <p:sp>
        <p:nvSpPr>
          <p:cNvPr id="3" name="Subtitle 2">
            <a:extLst>
              <a:ext uri="{FF2B5EF4-FFF2-40B4-BE49-F238E27FC236}">
                <a16:creationId xmlns:a16="http://schemas.microsoft.com/office/drawing/2014/main" id="{1D4485A7-9BA1-592E-1741-9BEE7AA55A84}"/>
              </a:ext>
            </a:extLst>
          </p:cNvPr>
          <p:cNvSpPr>
            <a:spLocks noGrp="1"/>
          </p:cNvSpPr>
          <p:nvPr>
            <p:ph type="subTitle" idx="1"/>
          </p:nvPr>
        </p:nvSpPr>
        <p:spPr>
          <a:xfrm>
            <a:off x="696956" y="5868138"/>
            <a:ext cx="4755134" cy="889663"/>
          </a:xfrm>
        </p:spPr>
        <p:txBody>
          <a:bodyPr anchor="t">
            <a:normAutofit/>
          </a:bodyPr>
          <a:lstStyle/>
          <a:p>
            <a:r>
              <a:rPr lang="en-IN" b="1" dirty="0"/>
              <a:t>By </a:t>
            </a:r>
          </a:p>
          <a:p>
            <a:r>
              <a:rPr lang="en-IN" b="1" dirty="0"/>
              <a:t>Dr Sanjeev Kumar Mandal</a:t>
            </a:r>
          </a:p>
        </p:txBody>
      </p:sp>
      <p:pic>
        <p:nvPicPr>
          <p:cNvPr id="4" name="Picture 3" descr="A group of toothbrushes in a glass case&#10;&#10;Description automatically generated with low confidence">
            <a:extLst>
              <a:ext uri="{FF2B5EF4-FFF2-40B4-BE49-F238E27FC236}">
                <a16:creationId xmlns:a16="http://schemas.microsoft.com/office/drawing/2014/main" id="{C99F67A4-82A8-B347-0E5A-7F1ED542357C}"/>
              </a:ext>
            </a:extLst>
          </p:cNvPr>
          <p:cNvPicPr>
            <a:picLocks noChangeAspect="1"/>
          </p:cNvPicPr>
          <p:nvPr/>
        </p:nvPicPr>
        <p:blipFill rotWithShape="1">
          <a:blip r:embed="rId2"/>
          <a:srcRect l="22188" r="36768"/>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7343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Hub </a:t>
            </a:r>
            <a:br>
              <a:rPr lang="en-US" dirty="0"/>
            </a:br>
            <a:endParaRPr lang="en-US" dirty="0"/>
          </a:p>
        </p:txBody>
      </p:sp>
      <p:sp>
        <p:nvSpPr>
          <p:cNvPr id="3" name="Content Placeholder 2"/>
          <p:cNvSpPr>
            <a:spLocks noGrp="1"/>
          </p:cNvSpPr>
          <p:nvPr>
            <p:ph idx="1"/>
          </p:nvPr>
        </p:nvSpPr>
        <p:spPr>
          <a:xfrm>
            <a:off x="1157905" y="1246399"/>
            <a:ext cx="11034095" cy="2182601"/>
          </a:xfrm>
        </p:spPr>
        <p:txBody>
          <a:bodyPr/>
          <a:lstStyle/>
          <a:p>
            <a:endParaRPr lang="en-US" dirty="0"/>
          </a:p>
          <a:p>
            <a:r>
              <a:rPr lang="en-US" dirty="0"/>
              <a:t>A </a:t>
            </a:r>
            <a:r>
              <a:rPr lang="en-US" b="1" dirty="0"/>
              <a:t>hub </a:t>
            </a:r>
            <a:r>
              <a:rPr lang="en-US" dirty="0"/>
              <a:t>is a device that operates only in the physical layer. </a:t>
            </a:r>
          </a:p>
          <a:p>
            <a:r>
              <a:rPr lang="en-US" dirty="0"/>
              <a:t>Signals that carry information within a network can travel a fixed distance before attenuation endangers the integrity of the data. </a:t>
            </a:r>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412" y="3257049"/>
            <a:ext cx="7940165" cy="3258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6138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9C-73FE-4725-A27F-505D1FDF37F7}"/>
              </a:ext>
            </a:extLst>
          </p:cNvPr>
          <p:cNvSpPr>
            <a:spLocks noGrp="1"/>
          </p:cNvSpPr>
          <p:nvPr>
            <p:ph type="title"/>
          </p:nvPr>
        </p:nvSpPr>
        <p:spPr>
          <a:xfrm>
            <a:off x="1394440" y="73694"/>
            <a:ext cx="8911687" cy="714088"/>
          </a:xfrm>
        </p:spPr>
        <p:txBody>
          <a:bodyPr/>
          <a:lstStyle/>
          <a:p>
            <a:r>
              <a:rPr lang="en-US" b="1" dirty="0"/>
              <a:t>Hub</a:t>
            </a:r>
            <a:endParaRPr lang="en-IN" dirty="0"/>
          </a:p>
        </p:txBody>
      </p:sp>
      <p:pic>
        <p:nvPicPr>
          <p:cNvPr id="6" name="Content Placeholder 5">
            <a:extLst>
              <a:ext uri="{FF2B5EF4-FFF2-40B4-BE49-F238E27FC236}">
                <a16:creationId xmlns:a16="http://schemas.microsoft.com/office/drawing/2014/main" id="{2EC2B41D-852F-4E52-B36F-E4F4F6FE7FF0}"/>
              </a:ext>
            </a:extLst>
          </p:cNvPr>
          <p:cNvPicPr>
            <a:picLocks noGrp="1" noChangeAspect="1"/>
          </p:cNvPicPr>
          <p:nvPr>
            <p:ph idx="1"/>
          </p:nvPr>
        </p:nvPicPr>
        <p:blipFill>
          <a:blip r:embed="rId2"/>
          <a:stretch>
            <a:fillRect/>
          </a:stretch>
        </p:blipFill>
        <p:spPr>
          <a:xfrm>
            <a:off x="177554" y="787782"/>
            <a:ext cx="4154750" cy="5781694"/>
          </a:xfrm>
          <a:prstGeom prst="rect">
            <a:avLst/>
          </a:prstGeom>
        </p:spPr>
      </p:pic>
      <p:sp>
        <p:nvSpPr>
          <p:cNvPr id="4" name="Footer Placeholder 3">
            <a:extLst>
              <a:ext uri="{FF2B5EF4-FFF2-40B4-BE49-F238E27FC236}">
                <a16:creationId xmlns:a16="http://schemas.microsoft.com/office/drawing/2014/main" id="{E1758DB9-7736-485F-B89F-27227D4058E2}"/>
              </a:ext>
            </a:extLst>
          </p:cNvPr>
          <p:cNvSpPr>
            <a:spLocks noGrp="1"/>
          </p:cNvSpPr>
          <p:nvPr>
            <p:ph type="ftr" sz="quarter" idx="11"/>
          </p:nvPr>
        </p:nvSpPr>
        <p:spPr/>
        <p:txBody>
          <a:bodyPr/>
          <a:lstStyle/>
          <a:p>
            <a:r>
              <a:rPr lang="en-US"/>
              <a:t>Jain (Deemed-to-be-University), BCA. </a:t>
            </a:r>
            <a:endParaRPr lang="en-US" dirty="0"/>
          </a:p>
        </p:txBody>
      </p:sp>
      <p:sp>
        <p:nvSpPr>
          <p:cNvPr id="5" name="Slide Number Placeholder 4">
            <a:extLst>
              <a:ext uri="{FF2B5EF4-FFF2-40B4-BE49-F238E27FC236}">
                <a16:creationId xmlns:a16="http://schemas.microsoft.com/office/drawing/2014/main" id="{122E56B2-7C83-4E71-B9A1-E107A700299F}"/>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Picture 7">
            <a:extLst>
              <a:ext uri="{FF2B5EF4-FFF2-40B4-BE49-F238E27FC236}">
                <a16:creationId xmlns:a16="http://schemas.microsoft.com/office/drawing/2014/main" id="{95E4A51B-85E6-4F20-805B-F443E71AA493}"/>
              </a:ext>
            </a:extLst>
          </p:cNvPr>
          <p:cNvPicPr>
            <a:picLocks noChangeAspect="1"/>
          </p:cNvPicPr>
          <p:nvPr/>
        </p:nvPicPr>
        <p:blipFill>
          <a:blip r:embed="rId3"/>
          <a:stretch>
            <a:fillRect/>
          </a:stretch>
        </p:blipFill>
        <p:spPr>
          <a:xfrm>
            <a:off x="4518734" y="787782"/>
            <a:ext cx="3799643" cy="5781694"/>
          </a:xfrm>
          <a:prstGeom prst="rect">
            <a:avLst/>
          </a:prstGeom>
        </p:spPr>
      </p:pic>
      <p:pic>
        <p:nvPicPr>
          <p:cNvPr id="9" name="Picture 8">
            <a:extLst>
              <a:ext uri="{FF2B5EF4-FFF2-40B4-BE49-F238E27FC236}">
                <a16:creationId xmlns:a16="http://schemas.microsoft.com/office/drawing/2014/main" id="{9B8AE7BA-1D17-484A-BCBD-77DD50ED02E6}"/>
              </a:ext>
            </a:extLst>
          </p:cNvPr>
          <p:cNvPicPr>
            <a:picLocks noChangeAspect="1"/>
          </p:cNvPicPr>
          <p:nvPr/>
        </p:nvPicPr>
        <p:blipFill>
          <a:blip r:embed="rId4"/>
          <a:stretch>
            <a:fillRect/>
          </a:stretch>
        </p:blipFill>
        <p:spPr>
          <a:xfrm>
            <a:off x="8504807" y="787782"/>
            <a:ext cx="3687193" cy="5781694"/>
          </a:xfrm>
          <a:prstGeom prst="rect">
            <a:avLst/>
          </a:prstGeom>
        </p:spPr>
      </p:pic>
    </p:spTree>
    <p:extLst>
      <p:ext uri="{BB962C8B-B14F-4D97-AF65-F5344CB8AC3E}">
        <p14:creationId xmlns:p14="http://schemas.microsoft.com/office/powerpoint/2010/main" val="3892057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Switch </a:t>
            </a:r>
            <a:br>
              <a:rPr lang="en-US" dirty="0"/>
            </a:br>
            <a:endParaRPr lang="en-US" dirty="0"/>
          </a:p>
        </p:txBody>
      </p:sp>
      <p:sp>
        <p:nvSpPr>
          <p:cNvPr id="3" name="Content Placeholder 2"/>
          <p:cNvSpPr>
            <a:spLocks noGrp="1"/>
          </p:cNvSpPr>
          <p:nvPr>
            <p:ph idx="1"/>
          </p:nvPr>
        </p:nvSpPr>
        <p:spPr>
          <a:xfrm>
            <a:off x="790113" y="1225119"/>
            <a:ext cx="10714499" cy="4686104"/>
          </a:xfrm>
        </p:spPr>
        <p:txBody>
          <a:bodyPr/>
          <a:lstStyle/>
          <a:p>
            <a:endParaRPr lang="en-US" dirty="0"/>
          </a:p>
          <a:p>
            <a:pPr>
              <a:lnSpc>
                <a:spcPct val="150000"/>
              </a:lnSpc>
            </a:pPr>
            <a:r>
              <a:rPr lang="en-US" dirty="0"/>
              <a:t>A switch is a data link layer device. </a:t>
            </a:r>
          </a:p>
          <a:p>
            <a:pPr>
              <a:lnSpc>
                <a:spcPct val="150000"/>
              </a:lnSpc>
            </a:pPr>
            <a:r>
              <a:rPr lang="en-US" dirty="0"/>
              <a:t>The switch can perform error checking before forwarding data which makes it very efficient as it does not forward packets that have errors and forward good packets selectively to the correct port only. </a:t>
            </a:r>
          </a:p>
          <a:p>
            <a:endParaRPr lang="en-US" dirty="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818" y="4022662"/>
            <a:ext cx="8399274" cy="258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442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2A73-CB1C-4715-B4DE-C75D1F5F24D9}"/>
              </a:ext>
            </a:extLst>
          </p:cNvPr>
          <p:cNvSpPr>
            <a:spLocks noGrp="1"/>
          </p:cNvSpPr>
          <p:nvPr>
            <p:ph type="title"/>
          </p:nvPr>
        </p:nvSpPr>
        <p:spPr>
          <a:xfrm>
            <a:off x="1065965" y="0"/>
            <a:ext cx="8911687" cy="1280890"/>
          </a:xfrm>
        </p:spPr>
        <p:txBody>
          <a:bodyPr/>
          <a:lstStyle/>
          <a:p>
            <a:r>
              <a:rPr lang="en-US" b="1" dirty="0"/>
              <a:t>Switch</a:t>
            </a:r>
            <a:endParaRPr lang="en-IN" dirty="0"/>
          </a:p>
        </p:txBody>
      </p:sp>
      <p:pic>
        <p:nvPicPr>
          <p:cNvPr id="6" name="Content Placeholder 5">
            <a:extLst>
              <a:ext uri="{FF2B5EF4-FFF2-40B4-BE49-F238E27FC236}">
                <a16:creationId xmlns:a16="http://schemas.microsoft.com/office/drawing/2014/main" id="{C687843A-D2AB-4D17-AB5E-A5951E180294}"/>
              </a:ext>
            </a:extLst>
          </p:cNvPr>
          <p:cNvPicPr>
            <a:picLocks noGrp="1" noChangeAspect="1"/>
          </p:cNvPicPr>
          <p:nvPr>
            <p:ph idx="1"/>
          </p:nvPr>
        </p:nvPicPr>
        <p:blipFill>
          <a:blip r:embed="rId2"/>
          <a:stretch>
            <a:fillRect/>
          </a:stretch>
        </p:blipFill>
        <p:spPr>
          <a:xfrm>
            <a:off x="147406" y="1264554"/>
            <a:ext cx="3954077" cy="4805663"/>
          </a:xfrm>
          <a:prstGeom prst="rect">
            <a:avLst/>
          </a:prstGeom>
        </p:spPr>
      </p:pic>
      <p:sp>
        <p:nvSpPr>
          <p:cNvPr id="4" name="Footer Placeholder 3">
            <a:extLst>
              <a:ext uri="{FF2B5EF4-FFF2-40B4-BE49-F238E27FC236}">
                <a16:creationId xmlns:a16="http://schemas.microsoft.com/office/drawing/2014/main" id="{91AB2BE1-B7A0-4F1D-987B-390CC4F946D2}"/>
              </a:ext>
            </a:extLst>
          </p:cNvPr>
          <p:cNvSpPr>
            <a:spLocks noGrp="1"/>
          </p:cNvSpPr>
          <p:nvPr>
            <p:ph type="ftr" sz="quarter" idx="11"/>
          </p:nvPr>
        </p:nvSpPr>
        <p:spPr/>
        <p:txBody>
          <a:bodyPr/>
          <a:lstStyle/>
          <a:p>
            <a:r>
              <a:rPr lang="en-US"/>
              <a:t>Jain (Deemed-to-be-University), BCA. </a:t>
            </a:r>
            <a:endParaRPr lang="en-US" dirty="0"/>
          </a:p>
        </p:txBody>
      </p:sp>
      <p:sp>
        <p:nvSpPr>
          <p:cNvPr id="5" name="Slide Number Placeholder 4">
            <a:extLst>
              <a:ext uri="{FF2B5EF4-FFF2-40B4-BE49-F238E27FC236}">
                <a16:creationId xmlns:a16="http://schemas.microsoft.com/office/drawing/2014/main" id="{A8B351C2-E454-450A-8C20-52A1B838D04A}"/>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Picture 6">
            <a:extLst>
              <a:ext uri="{FF2B5EF4-FFF2-40B4-BE49-F238E27FC236}">
                <a16:creationId xmlns:a16="http://schemas.microsoft.com/office/drawing/2014/main" id="{57984328-A589-4736-8CF7-24A1B74FA8E4}"/>
              </a:ext>
            </a:extLst>
          </p:cNvPr>
          <p:cNvPicPr>
            <a:picLocks noChangeAspect="1"/>
          </p:cNvPicPr>
          <p:nvPr/>
        </p:nvPicPr>
        <p:blipFill>
          <a:blip r:embed="rId3"/>
          <a:stretch>
            <a:fillRect/>
          </a:stretch>
        </p:blipFill>
        <p:spPr>
          <a:xfrm>
            <a:off x="4311034" y="1264554"/>
            <a:ext cx="4096119" cy="4805664"/>
          </a:xfrm>
          <a:prstGeom prst="rect">
            <a:avLst/>
          </a:prstGeom>
        </p:spPr>
      </p:pic>
      <p:pic>
        <p:nvPicPr>
          <p:cNvPr id="9" name="Picture 8">
            <a:extLst>
              <a:ext uri="{FF2B5EF4-FFF2-40B4-BE49-F238E27FC236}">
                <a16:creationId xmlns:a16="http://schemas.microsoft.com/office/drawing/2014/main" id="{C11E20C3-F8B3-4FFA-BF50-FB1591A6F1FC}"/>
              </a:ext>
            </a:extLst>
          </p:cNvPr>
          <p:cNvPicPr>
            <a:picLocks noChangeAspect="1"/>
          </p:cNvPicPr>
          <p:nvPr/>
        </p:nvPicPr>
        <p:blipFill>
          <a:blip r:embed="rId4"/>
          <a:stretch>
            <a:fillRect/>
          </a:stretch>
        </p:blipFill>
        <p:spPr>
          <a:xfrm>
            <a:off x="8575830" y="1264553"/>
            <a:ext cx="3638934" cy="4805664"/>
          </a:xfrm>
          <a:prstGeom prst="rect">
            <a:avLst/>
          </a:prstGeom>
        </p:spPr>
      </p:pic>
    </p:spTree>
    <p:extLst>
      <p:ext uri="{BB962C8B-B14F-4D97-AF65-F5344CB8AC3E}">
        <p14:creationId xmlns:p14="http://schemas.microsoft.com/office/powerpoint/2010/main" val="410193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Bridge </a:t>
            </a:r>
            <a:br>
              <a:rPr lang="en-US" dirty="0"/>
            </a:br>
            <a:endParaRPr lang="en-US" b="1" dirty="0"/>
          </a:p>
        </p:txBody>
      </p:sp>
      <p:sp>
        <p:nvSpPr>
          <p:cNvPr id="3" name="Content Placeholder 2"/>
          <p:cNvSpPr>
            <a:spLocks noGrp="1"/>
          </p:cNvSpPr>
          <p:nvPr>
            <p:ph idx="1"/>
          </p:nvPr>
        </p:nvSpPr>
        <p:spPr>
          <a:xfrm>
            <a:off x="742656" y="1260630"/>
            <a:ext cx="9795138" cy="4623960"/>
          </a:xfrm>
        </p:spPr>
        <p:txBody>
          <a:bodyPr/>
          <a:lstStyle/>
          <a:p>
            <a:endParaRPr lang="en-US" dirty="0"/>
          </a:p>
          <a:p>
            <a:r>
              <a:rPr lang="en-US" dirty="0"/>
              <a:t>A bridge operates at the data link layer. </a:t>
            </a:r>
          </a:p>
          <a:p>
            <a:r>
              <a:rPr lang="en-US" dirty="0"/>
              <a:t>A bridge is a repeater, with add on the functionality of filtering content by reading the MAC addresses of source and destination. </a:t>
            </a:r>
          </a:p>
          <a:p>
            <a:r>
              <a:rPr lang="en-US" dirty="0"/>
              <a:t>It is also used for interconnecting two LANs working on the same protocol. </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405" y="3429000"/>
            <a:ext cx="8690730" cy="321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8458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Bridge contd.</a:t>
            </a: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9909" y="1353503"/>
            <a:ext cx="8670925" cy="5365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23268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Routers </a:t>
            </a:r>
            <a:endParaRPr lang="en-US" dirty="0"/>
          </a:p>
        </p:txBody>
      </p:sp>
      <p:sp>
        <p:nvSpPr>
          <p:cNvPr id="3" name="Content Placeholder 2"/>
          <p:cNvSpPr>
            <a:spLocks noGrp="1"/>
          </p:cNvSpPr>
          <p:nvPr>
            <p:ph idx="1"/>
          </p:nvPr>
        </p:nvSpPr>
        <p:spPr>
          <a:xfrm>
            <a:off x="822556" y="1282281"/>
            <a:ext cx="9653094" cy="4293437"/>
          </a:xfrm>
        </p:spPr>
        <p:txBody>
          <a:bodyPr/>
          <a:lstStyle/>
          <a:p>
            <a:r>
              <a:rPr lang="en-US" dirty="0"/>
              <a:t>A router is a device like a switch that routes data packets based on their IP addresses. </a:t>
            </a:r>
          </a:p>
          <a:p>
            <a:r>
              <a:rPr lang="en-US" dirty="0"/>
              <a:t>Router is mainly a Network Layer device.</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162" y="2814562"/>
            <a:ext cx="8426793" cy="3782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9608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C072-A24B-4B16-B23C-7BB7C45A8659}"/>
              </a:ext>
            </a:extLst>
          </p:cNvPr>
          <p:cNvSpPr>
            <a:spLocks noGrp="1"/>
          </p:cNvSpPr>
          <p:nvPr>
            <p:ph type="title"/>
          </p:nvPr>
        </p:nvSpPr>
        <p:spPr>
          <a:xfrm>
            <a:off x="1181375" y="77609"/>
            <a:ext cx="8911687" cy="1280890"/>
          </a:xfrm>
        </p:spPr>
        <p:txBody>
          <a:bodyPr/>
          <a:lstStyle/>
          <a:p>
            <a:r>
              <a:rPr lang="en-US" b="1" dirty="0"/>
              <a:t>Routers </a:t>
            </a:r>
            <a:endParaRPr lang="en-IN" dirty="0"/>
          </a:p>
        </p:txBody>
      </p:sp>
      <p:pic>
        <p:nvPicPr>
          <p:cNvPr id="6" name="Content Placeholder 5">
            <a:extLst>
              <a:ext uri="{FF2B5EF4-FFF2-40B4-BE49-F238E27FC236}">
                <a16:creationId xmlns:a16="http://schemas.microsoft.com/office/drawing/2014/main" id="{0A0B0EDE-47B2-429F-B3C2-F78E84ACBF89}"/>
              </a:ext>
            </a:extLst>
          </p:cNvPr>
          <p:cNvPicPr>
            <a:picLocks noGrp="1" noChangeAspect="1"/>
          </p:cNvPicPr>
          <p:nvPr>
            <p:ph idx="1"/>
          </p:nvPr>
        </p:nvPicPr>
        <p:blipFill>
          <a:blip r:embed="rId2"/>
          <a:stretch>
            <a:fillRect/>
          </a:stretch>
        </p:blipFill>
        <p:spPr>
          <a:xfrm>
            <a:off x="153624" y="1152907"/>
            <a:ext cx="4329602" cy="5176872"/>
          </a:xfrm>
          <a:prstGeom prst="rect">
            <a:avLst/>
          </a:prstGeom>
        </p:spPr>
      </p:pic>
      <p:sp>
        <p:nvSpPr>
          <p:cNvPr id="4" name="Footer Placeholder 3">
            <a:extLst>
              <a:ext uri="{FF2B5EF4-FFF2-40B4-BE49-F238E27FC236}">
                <a16:creationId xmlns:a16="http://schemas.microsoft.com/office/drawing/2014/main" id="{65A19323-2DB0-47E7-A4F5-A72E52968D97}"/>
              </a:ext>
            </a:extLst>
          </p:cNvPr>
          <p:cNvSpPr>
            <a:spLocks noGrp="1"/>
          </p:cNvSpPr>
          <p:nvPr>
            <p:ph type="ftr" sz="quarter" idx="11"/>
          </p:nvPr>
        </p:nvSpPr>
        <p:spPr/>
        <p:txBody>
          <a:bodyPr/>
          <a:lstStyle/>
          <a:p>
            <a:r>
              <a:rPr lang="en-US"/>
              <a:t>Jain (Deemed-to-be-University), BCA. </a:t>
            </a:r>
            <a:endParaRPr lang="en-US" dirty="0"/>
          </a:p>
        </p:txBody>
      </p:sp>
      <p:sp>
        <p:nvSpPr>
          <p:cNvPr id="5" name="Slide Number Placeholder 4">
            <a:extLst>
              <a:ext uri="{FF2B5EF4-FFF2-40B4-BE49-F238E27FC236}">
                <a16:creationId xmlns:a16="http://schemas.microsoft.com/office/drawing/2014/main" id="{916B0E55-4538-48B7-BE5C-47C8857EB37F}"/>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8" name="Picture 7">
            <a:extLst>
              <a:ext uri="{FF2B5EF4-FFF2-40B4-BE49-F238E27FC236}">
                <a16:creationId xmlns:a16="http://schemas.microsoft.com/office/drawing/2014/main" id="{0AED1D19-3EDA-4785-9870-C082AFA8CAFE}"/>
              </a:ext>
            </a:extLst>
          </p:cNvPr>
          <p:cNvPicPr>
            <a:picLocks noChangeAspect="1"/>
          </p:cNvPicPr>
          <p:nvPr/>
        </p:nvPicPr>
        <p:blipFill>
          <a:blip r:embed="rId3"/>
          <a:stretch>
            <a:fillRect/>
          </a:stretch>
        </p:blipFill>
        <p:spPr>
          <a:xfrm>
            <a:off x="4740676" y="1152907"/>
            <a:ext cx="4057095" cy="5176872"/>
          </a:xfrm>
          <a:prstGeom prst="rect">
            <a:avLst/>
          </a:prstGeom>
        </p:spPr>
      </p:pic>
      <p:pic>
        <p:nvPicPr>
          <p:cNvPr id="9" name="Picture 8">
            <a:extLst>
              <a:ext uri="{FF2B5EF4-FFF2-40B4-BE49-F238E27FC236}">
                <a16:creationId xmlns:a16="http://schemas.microsoft.com/office/drawing/2014/main" id="{50B9E959-6A4B-4A96-A011-2AC73033FC13}"/>
              </a:ext>
            </a:extLst>
          </p:cNvPr>
          <p:cNvPicPr>
            <a:picLocks noChangeAspect="1"/>
          </p:cNvPicPr>
          <p:nvPr/>
        </p:nvPicPr>
        <p:blipFill>
          <a:blip r:embed="rId4"/>
          <a:stretch>
            <a:fillRect/>
          </a:stretch>
        </p:blipFill>
        <p:spPr>
          <a:xfrm>
            <a:off x="9055222" y="1152907"/>
            <a:ext cx="3136777" cy="5114728"/>
          </a:xfrm>
          <a:prstGeom prst="rect">
            <a:avLst/>
          </a:prstGeom>
        </p:spPr>
      </p:pic>
    </p:spTree>
    <p:extLst>
      <p:ext uri="{BB962C8B-B14F-4D97-AF65-F5344CB8AC3E}">
        <p14:creationId xmlns:p14="http://schemas.microsoft.com/office/powerpoint/2010/main" val="4052794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7603-0260-45A8-822B-7BBEBC8A743C}"/>
              </a:ext>
            </a:extLst>
          </p:cNvPr>
          <p:cNvSpPr>
            <a:spLocks noGrp="1"/>
          </p:cNvSpPr>
          <p:nvPr>
            <p:ph type="title"/>
          </p:nvPr>
        </p:nvSpPr>
        <p:spPr>
          <a:xfrm>
            <a:off x="921695" y="0"/>
            <a:ext cx="8911687" cy="1280890"/>
          </a:xfrm>
        </p:spPr>
        <p:txBody>
          <a:bodyPr/>
          <a:lstStyle/>
          <a:p>
            <a:r>
              <a:rPr lang="en-US" b="1" dirty="0"/>
              <a:t>Routers </a:t>
            </a:r>
            <a:endParaRPr lang="en-IN" dirty="0"/>
          </a:p>
        </p:txBody>
      </p:sp>
      <p:pic>
        <p:nvPicPr>
          <p:cNvPr id="7" name="Content Placeholder 6">
            <a:extLst>
              <a:ext uri="{FF2B5EF4-FFF2-40B4-BE49-F238E27FC236}">
                <a16:creationId xmlns:a16="http://schemas.microsoft.com/office/drawing/2014/main" id="{B39D7359-3AB2-420D-8395-5476C1716AB3}"/>
              </a:ext>
            </a:extLst>
          </p:cNvPr>
          <p:cNvPicPr>
            <a:picLocks noGrp="1" noChangeAspect="1"/>
          </p:cNvPicPr>
          <p:nvPr>
            <p:ph idx="1"/>
          </p:nvPr>
        </p:nvPicPr>
        <p:blipFill>
          <a:blip r:embed="rId2"/>
          <a:stretch>
            <a:fillRect/>
          </a:stretch>
        </p:blipFill>
        <p:spPr>
          <a:xfrm>
            <a:off x="139083" y="1251751"/>
            <a:ext cx="11913833" cy="5606249"/>
          </a:xfrm>
          <a:prstGeom prst="rect">
            <a:avLst/>
          </a:prstGeom>
        </p:spPr>
      </p:pic>
      <p:sp>
        <p:nvSpPr>
          <p:cNvPr id="5" name="Slide Number Placeholder 4">
            <a:extLst>
              <a:ext uri="{FF2B5EF4-FFF2-40B4-BE49-F238E27FC236}">
                <a16:creationId xmlns:a16="http://schemas.microsoft.com/office/drawing/2014/main" id="{27ED4F91-B333-41BC-8B2D-B8AA3F58E898}"/>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820791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72" y="165838"/>
            <a:ext cx="8911687" cy="669355"/>
          </a:xfrm>
        </p:spPr>
        <p:txBody>
          <a:bodyPr>
            <a:normAutofit fontScale="90000"/>
          </a:bodyPr>
          <a:lstStyle/>
          <a:p>
            <a:r>
              <a:rPr lang="en-US" b="1" dirty="0"/>
              <a:t>Gateways</a:t>
            </a:r>
            <a:br>
              <a:rPr lang="en-US" dirty="0"/>
            </a:br>
            <a:endParaRPr lang="en-US" dirty="0"/>
          </a:p>
        </p:txBody>
      </p:sp>
      <p:sp>
        <p:nvSpPr>
          <p:cNvPr id="3" name="Content Placeholder 2"/>
          <p:cNvSpPr>
            <a:spLocks noGrp="1"/>
          </p:cNvSpPr>
          <p:nvPr>
            <p:ph idx="1"/>
          </p:nvPr>
        </p:nvSpPr>
        <p:spPr>
          <a:xfrm>
            <a:off x="368407" y="925814"/>
            <a:ext cx="10863831" cy="4381781"/>
          </a:xfrm>
        </p:spPr>
        <p:txBody>
          <a:bodyPr/>
          <a:lstStyle/>
          <a:p>
            <a:r>
              <a:rPr lang="en-US" dirty="0"/>
              <a:t>gateway, as the name suggests, is a passage to connect two networks together that may work upon different networking models. </a:t>
            </a:r>
          </a:p>
          <a:p>
            <a:r>
              <a:rPr lang="en-US" dirty="0"/>
              <a:t> They basically work as the messenger agents that take data from one system, interpret it, and transfer it to another system. </a:t>
            </a:r>
          </a:p>
          <a:p>
            <a:r>
              <a:rPr lang="en-US" dirty="0"/>
              <a:t>Gateways are also called protocol converters and can operate at any network layer. Gateways are generally more complex than switch or router. </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8" name="Picture 7">
            <a:extLst>
              <a:ext uri="{FF2B5EF4-FFF2-40B4-BE49-F238E27FC236}">
                <a16:creationId xmlns:a16="http://schemas.microsoft.com/office/drawing/2014/main" id="{5D2EEFF1-7A5B-45D5-A169-0BA1548D4F72}"/>
              </a:ext>
            </a:extLst>
          </p:cNvPr>
          <p:cNvPicPr>
            <a:picLocks noChangeAspect="1"/>
          </p:cNvPicPr>
          <p:nvPr/>
        </p:nvPicPr>
        <p:blipFill>
          <a:blip r:embed="rId2"/>
          <a:stretch>
            <a:fillRect/>
          </a:stretch>
        </p:blipFill>
        <p:spPr>
          <a:xfrm>
            <a:off x="6095589" y="3257895"/>
            <a:ext cx="5892638" cy="3413675"/>
          </a:xfrm>
          <a:prstGeom prst="rect">
            <a:avLst/>
          </a:prstGeom>
        </p:spPr>
      </p:pic>
      <p:pic>
        <p:nvPicPr>
          <p:cNvPr id="9" name="Picture 8">
            <a:extLst>
              <a:ext uri="{FF2B5EF4-FFF2-40B4-BE49-F238E27FC236}">
                <a16:creationId xmlns:a16="http://schemas.microsoft.com/office/drawing/2014/main" id="{DC8BBCCD-A586-4A69-B4F8-E3C82367D7B6}"/>
              </a:ext>
            </a:extLst>
          </p:cNvPr>
          <p:cNvPicPr>
            <a:picLocks noChangeAspect="1"/>
          </p:cNvPicPr>
          <p:nvPr/>
        </p:nvPicPr>
        <p:blipFill>
          <a:blip r:embed="rId3"/>
          <a:stretch>
            <a:fillRect/>
          </a:stretch>
        </p:blipFill>
        <p:spPr>
          <a:xfrm>
            <a:off x="203773" y="3313590"/>
            <a:ext cx="5682122" cy="3413675"/>
          </a:xfrm>
          <a:prstGeom prst="rect">
            <a:avLst/>
          </a:prstGeom>
        </p:spPr>
      </p:pic>
    </p:spTree>
    <p:extLst>
      <p:ext uri="{BB962C8B-B14F-4D97-AF65-F5344CB8AC3E}">
        <p14:creationId xmlns:p14="http://schemas.microsoft.com/office/powerpoint/2010/main" val="143103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FF9F-BC5C-D403-199A-F7A6913D78BB}"/>
              </a:ext>
            </a:extLst>
          </p:cNvPr>
          <p:cNvSpPr>
            <a:spLocks noGrp="1"/>
          </p:cNvSpPr>
          <p:nvPr>
            <p:ph type="title"/>
          </p:nvPr>
        </p:nvSpPr>
        <p:spPr>
          <a:xfrm>
            <a:off x="979714" y="442220"/>
            <a:ext cx="9711097" cy="1345269"/>
          </a:xfrm>
        </p:spPr>
        <p:txBody>
          <a:bodyPr/>
          <a:lstStyle/>
          <a:p>
            <a:r>
              <a:rPr lang="en-IN" sz="4400">
                <a:solidFill>
                  <a:schemeClr val="tx1"/>
                </a:solidFill>
                <a:latin typeface="Times New Roman" panose="02020603050405020304" pitchFamily="18" charset="0"/>
                <a:cs typeface="Times New Roman" panose="02020603050405020304" pitchFamily="18" charset="0"/>
              </a:rPr>
              <a:t>Network Standards</a:t>
            </a:r>
            <a:endParaRPr lang="en-IN" sz="44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FFC06BE4-FC74-17EA-EB13-BD4AF3D1098D}"/>
              </a:ext>
            </a:extLst>
          </p:cNvPr>
          <p:cNvGraphicFramePr>
            <a:graphicFrameLocks noGrp="1"/>
          </p:cNvGraphicFramePr>
          <p:nvPr>
            <p:ph idx="1"/>
            <p:extLst>
              <p:ext uri="{D42A27DB-BD31-4B8C-83A1-F6EECF244321}">
                <p14:modId xmlns:p14="http://schemas.microsoft.com/office/powerpoint/2010/main" val="2211800478"/>
              </p:ext>
            </p:extLst>
          </p:nvPr>
        </p:nvGraphicFramePr>
        <p:xfrm>
          <a:off x="979714" y="2416628"/>
          <a:ext cx="10774321" cy="3547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7415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MODEM </a:t>
            </a:r>
            <a:br>
              <a:rPr lang="en-US" dirty="0"/>
            </a:br>
            <a:endParaRPr lang="en-US" dirty="0"/>
          </a:p>
        </p:txBody>
      </p:sp>
      <p:sp>
        <p:nvSpPr>
          <p:cNvPr id="3" name="Content Placeholder 2"/>
          <p:cNvSpPr>
            <a:spLocks noGrp="1"/>
          </p:cNvSpPr>
          <p:nvPr>
            <p:ph idx="1"/>
          </p:nvPr>
        </p:nvSpPr>
        <p:spPr>
          <a:xfrm>
            <a:off x="687388" y="1542894"/>
            <a:ext cx="11217566" cy="4199653"/>
          </a:xfrm>
        </p:spPr>
        <p:txBody>
          <a:bodyPr/>
          <a:lstStyle/>
          <a:p>
            <a:r>
              <a:rPr lang="en-US" dirty="0"/>
              <a:t>A modem, short for modulator/demodulator, is a device that </a:t>
            </a:r>
            <a:r>
              <a:rPr lang="en-US" b="1" dirty="0"/>
              <a:t>converts the digital signals generated by a computer into analog signals</a:t>
            </a:r>
            <a:r>
              <a:rPr lang="en-US" dirty="0"/>
              <a:t> that can travel over conventional phone lines. </a:t>
            </a:r>
          </a:p>
          <a:p>
            <a:r>
              <a:rPr lang="en-US" dirty="0"/>
              <a:t>The modem at the receiving end converts the signal back into a format the computer can understand. </a:t>
            </a:r>
          </a:p>
          <a:p>
            <a:pPr marL="0" indent="0" algn="just">
              <a:buNone/>
            </a:pPr>
            <a:endParaRPr lang="en-US" dirty="0"/>
          </a:p>
          <a:p>
            <a:endParaRPr lang="en-US" dirty="0"/>
          </a:p>
        </p:txBody>
      </p:sp>
      <p:sp>
        <p:nvSpPr>
          <p:cNvPr id="4" name="Footer Placeholder 3"/>
          <p:cNvSpPr>
            <a:spLocks noGrp="1"/>
          </p:cNvSpPr>
          <p:nvPr>
            <p:ph type="ftr" sz="quarter" idx="11"/>
          </p:nvPr>
        </p:nvSpPr>
        <p:spPr/>
        <p:txBody>
          <a:bodyPr/>
          <a:lstStyle/>
          <a:p>
            <a:r>
              <a:rPr lang="en-US"/>
              <a:t>Jain (Deemed-to-be-University), BCA.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a:extLst>
              <a:ext uri="{FF2B5EF4-FFF2-40B4-BE49-F238E27FC236}">
                <a16:creationId xmlns:a16="http://schemas.microsoft.com/office/drawing/2014/main" id="{792B263B-29D2-47E1-950D-70E657F61BC5}"/>
              </a:ext>
            </a:extLst>
          </p:cNvPr>
          <p:cNvPicPr>
            <a:picLocks noChangeAspect="1"/>
          </p:cNvPicPr>
          <p:nvPr/>
        </p:nvPicPr>
        <p:blipFill>
          <a:blip r:embed="rId2"/>
          <a:stretch>
            <a:fillRect/>
          </a:stretch>
        </p:blipFill>
        <p:spPr>
          <a:xfrm>
            <a:off x="399493" y="3429001"/>
            <a:ext cx="5175683" cy="3193742"/>
          </a:xfrm>
          <a:prstGeom prst="rect">
            <a:avLst/>
          </a:prstGeom>
        </p:spPr>
      </p:pic>
      <p:pic>
        <p:nvPicPr>
          <p:cNvPr id="9" name="Picture 8">
            <a:extLst>
              <a:ext uri="{FF2B5EF4-FFF2-40B4-BE49-F238E27FC236}">
                <a16:creationId xmlns:a16="http://schemas.microsoft.com/office/drawing/2014/main" id="{C6D2EBC6-27C5-4794-BDF9-47150DF0453E}"/>
              </a:ext>
            </a:extLst>
          </p:cNvPr>
          <p:cNvPicPr>
            <a:picLocks noChangeAspect="1"/>
          </p:cNvPicPr>
          <p:nvPr/>
        </p:nvPicPr>
        <p:blipFill>
          <a:blip r:embed="rId3"/>
          <a:stretch>
            <a:fillRect/>
          </a:stretch>
        </p:blipFill>
        <p:spPr>
          <a:xfrm>
            <a:off x="5903649" y="3429000"/>
            <a:ext cx="6001305" cy="3193742"/>
          </a:xfrm>
          <a:prstGeom prst="rect">
            <a:avLst/>
          </a:prstGeom>
        </p:spPr>
      </p:pic>
    </p:spTree>
    <p:extLst>
      <p:ext uri="{BB962C8B-B14F-4D97-AF65-F5344CB8AC3E}">
        <p14:creationId xmlns:p14="http://schemas.microsoft.com/office/powerpoint/2010/main" val="1056099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94750"/>
            <a:ext cx="9404723" cy="1400530"/>
          </a:xfrm>
        </p:spPr>
        <p:txBody>
          <a:bodyPr>
            <a:normAutofit/>
          </a:bodyPr>
          <a:lstStyle/>
          <a:p>
            <a:r>
              <a:rPr lang="en-US" b="1" dirty="0"/>
              <a:t>Repeater </a:t>
            </a:r>
            <a:br>
              <a:rPr lang="en-US" dirty="0"/>
            </a:br>
            <a:endParaRPr lang="en-US" dirty="0"/>
          </a:p>
        </p:txBody>
      </p:sp>
      <p:sp>
        <p:nvSpPr>
          <p:cNvPr id="3" name="Content Placeholder 2"/>
          <p:cNvSpPr>
            <a:spLocks noGrp="1"/>
          </p:cNvSpPr>
          <p:nvPr>
            <p:ph idx="1"/>
          </p:nvPr>
        </p:nvSpPr>
        <p:spPr>
          <a:xfrm>
            <a:off x="239697" y="917273"/>
            <a:ext cx="11211649" cy="4526305"/>
          </a:xfrm>
        </p:spPr>
        <p:txBody>
          <a:bodyPr/>
          <a:lstStyle/>
          <a:p>
            <a:pPr marL="0" indent="0">
              <a:buNone/>
            </a:pPr>
            <a:endParaRPr lang="en-US" dirty="0"/>
          </a:p>
          <a:p>
            <a:pPr>
              <a:lnSpc>
                <a:spcPct val="150000"/>
              </a:lnSpc>
            </a:pPr>
            <a:r>
              <a:rPr lang="en-US" dirty="0"/>
              <a:t>A repeater operates at the physical layer. </a:t>
            </a:r>
          </a:p>
          <a:p>
            <a:pPr>
              <a:lnSpc>
                <a:spcPct val="150000"/>
              </a:lnSpc>
            </a:pPr>
            <a:r>
              <a:rPr lang="en-US" dirty="0"/>
              <a:t>Its job is to regenerate the signal over the same network before the signal becomes too weak or corrupted so as to extend the length to which the signal can be transmitted over the same network. </a:t>
            </a:r>
          </a:p>
          <a:p>
            <a:pPr marL="0" indent="0">
              <a:buNone/>
            </a:pPr>
            <a:endParaRPr lang="en-US" dirty="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840" y="3302031"/>
            <a:ext cx="4898440" cy="3405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313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365D-56EC-2509-23B1-C410B3462B4E}"/>
              </a:ext>
            </a:extLst>
          </p:cNvPr>
          <p:cNvSpPr>
            <a:spLocks noGrp="1"/>
          </p:cNvSpPr>
          <p:nvPr>
            <p:ph type="title"/>
          </p:nvPr>
        </p:nvSpPr>
        <p:spPr>
          <a:xfrm>
            <a:off x="1217944" y="5057138"/>
            <a:ext cx="9756112" cy="1046868"/>
          </a:xfrm>
        </p:spPr>
        <p:txBody>
          <a:bodyPr anchor="ctr">
            <a:normAutofit/>
          </a:bodyPr>
          <a:lstStyle/>
          <a:p>
            <a:pPr algn="ctr"/>
            <a:r>
              <a:rPr lang="en-IN" b="0" dirty="0">
                <a:solidFill>
                  <a:schemeClr val="tx1"/>
                </a:solidFill>
                <a:latin typeface="Times New Roman" panose="02020603050405020304" pitchFamily="18" charset="0"/>
                <a:cs typeface="Times New Roman" panose="02020603050405020304" pitchFamily="18" charset="0"/>
              </a:rPr>
              <a:t>Layers with Standards:</a:t>
            </a:r>
          </a:p>
        </p:txBody>
      </p:sp>
      <p:graphicFrame>
        <p:nvGraphicFramePr>
          <p:cNvPr id="5" name="Table 5">
            <a:extLst>
              <a:ext uri="{FF2B5EF4-FFF2-40B4-BE49-F238E27FC236}">
                <a16:creationId xmlns:a16="http://schemas.microsoft.com/office/drawing/2014/main" id="{D5B7A690-62A2-7237-0B64-B0D1F33176B8}"/>
              </a:ext>
            </a:extLst>
          </p:cNvPr>
          <p:cNvGraphicFramePr>
            <a:graphicFrameLocks noGrp="1"/>
          </p:cNvGraphicFramePr>
          <p:nvPr>
            <p:ph idx="1"/>
            <p:extLst>
              <p:ext uri="{D42A27DB-BD31-4B8C-83A1-F6EECF244321}">
                <p14:modId xmlns:p14="http://schemas.microsoft.com/office/powerpoint/2010/main" val="3783964584"/>
              </p:ext>
            </p:extLst>
          </p:nvPr>
        </p:nvGraphicFramePr>
        <p:xfrm>
          <a:off x="1304925" y="971550"/>
          <a:ext cx="10191750" cy="3200403"/>
        </p:xfrm>
        <a:graphic>
          <a:graphicData uri="http://schemas.openxmlformats.org/drawingml/2006/table">
            <a:tbl>
              <a:tblPr firstRow="1" bandRow="1">
                <a:tableStyleId>{5C22544A-7EE6-4342-B048-85BDC9FD1C3A}</a:tableStyleId>
              </a:tblPr>
              <a:tblGrid>
                <a:gridCol w="3837586">
                  <a:extLst>
                    <a:ext uri="{9D8B030D-6E8A-4147-A177-3AD203B41FA5}">
                      <a16:colId xmlns:a16="http://schemas.microsoft.com/office/drawing/2014/main" val="4256610861"/>
                    </a:ext>
                  </a:extLst>
                </a:gridCol>
                <a:gridCol w="6354164">
                  <a:extLst>
                    <a:ext uri="{9D8B030D-6E8A-4147-A177-3AD203B41FA5}">
                      <a16:colId xmlns:a16="http://schemas.microsoft.com/office/drawing/2014/main" val="3233891231"/>
                    </a:ext>
                  </a:extLst>
                </a:gridCol>
              </a:tblGrid>
              <a:tr h="563271">
                <a:tc>
                  <a:txBody>
                    <a:bodyPr/>
                    <a:lstStyle/>
                    <a:p>
                      <a:r>
                        <a:rPr lang="en-IN" sz="2500" b="1" i="0" kern="1200">
                          <a:solidFill>
                            <a:schemeClr val="tx1"/>
                          </a:solidFill>
                          <a:effectLst/>
                          <a:latin typeface="Times New Roman" panose="02020603050405020304" pitchFamily="18" charset="0"/>
                          <a:ea typeface="+mn-ea"/>
                          <a:cs typeface="Times New Roman" panose="02020603050405020304" pitchFamily="18" charset="0"/>
                        </a:rPr>
                        <a:t>Application layer</a:t>
                      </a:r>
                      <a:endParaRPr lang="en-IN" sz="2500">
                        <a:solidFill>
                          <a:schemeClr val="tx1"/>
                        </a:solidFill>
                        <a:latin typeface="Times New Roman" panose="02020603050405020304" pitchFamily="18" charset="0"/>
                        <a:cs typeface="Times New Roman" panose="02020603050405020304" pitchFamily="18" charset="0"/>
                      </a:endParaRPr>
                    </a:p>
                  </a:txBody>
                  <a:tcPr marL="128016" marR="128016" marT="64008" marB="64008"/>
                </a:tc>
                <a:tc>
                  <a:txBody>
                    <a:bodyPr/>
                    <a:lstStyle/>
                    <a:p>
                      <a:r>
                        <a:rPr lang="en-IN" sz="2500" b="0" i="0" kern="1200">
                          <a:solidFill>
                            <a:schemeClr val="tx1"/>
                          </a:solidFill>
                          <a:effectLst/>
                          <a:latin typeface="Times New Roman" panose="02020603050405020304" pitchFamily="18" charset="0"/>
                          <a:ea typeface="+mn-ea"/>
                          <a:cs typeface="Times New Roman" panose="02020603050405020304" pitchFamily="18" charset="0"/>
                        </a:rPr>
                        <a:t>TTP, HTML, POP, H.323, IMAP</a:t>
                      </a:r>
                      <a:endParaRPr lang="en-IN" sz="2500">
                        <a:solidFill>
                          <a:schemeClr val="tx1"/>
                        </a:solidFill>
                        <a:latin typeface="Times New Roman" panose="02020603050405020304" pitchFamily="18" charset="0"/>
                        <a:cs typeface="Times New Roman" panose="02020603050405020304" pitchFamily="18" charset="0"/>
                      </a:endParaRPr>
                    </a:p>
                  </a:txBody>
                  <a:tcPr marL="128016" marR="128016" marT="64008" marB="64008"/>
                </a:tc>
                <a:extLst>
                  <a:ext uri="{0D108BD9-81ED-4DB2-BD59-A6C34878D82A}">
                    <a16:rowId xmlns:a16="http://schemas.microsoft.com/office/drawing/2014/main" val="301693763"/>
                  </a:ext>
                </a:extLst>
              </a:tr>
              <a:tr h="56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500" b="1" i="0" kern="1200">
                          <a:solidFill>
                            <a:schemeClr val="tx1"/>
                          </a:solidFill>
                          <a:effectLst/>
                          <a:latin typeface="Times New Roman" panose="02020603050405020304" pitchFamily="18" charset="0"/>
                          <a:ea typeface="+mn-ea"/>
                          <a:cs typeface="Times New Roman" panose="02020603050405020304" pitchFamily="18" charset="0"/>
                        </a:rPr>
                        <a:t>Transport layer </a:t>
                      </a:r>
                      <a:endParaRPr lang="en-IN" sz="2500">
                        <a:solidFill>
                          <a:schemeClr val="tx1"/>
                        </a:solidFill>
                        <a:latin typeface="Times New Roman" panose="02020603050405020304" pitchFamily="18" charset="0"/>
                        <a:cs typeface="Times New Roman" panose="02020603050405020304" pitchFamily="18" charset="0"/>
                      </a:endParaRPr>
                    </a:p>
                  </a:txBody>
                  <a:tcPr marL="128016" marR="128016" marT="64008" marB="640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500" b="0" i="0" kern="1200">
                          <a:solidFill>
                            <a:schemeClr val="tx1"/>
                          </a:solidFill>
                          <a:effectLst/>
                          <a:latin typeface="Times New Roman" panose="02020603050405020304" pitchFamily="18" charset="0"/>
                          <a:ea typeface="+mn-ea"/>
                          <a:cs typeface="Times New Roman" panose="02020603050405020304" pitchFamily="18" charset="0"/>
                        </a:rPr>
                        <a:t> TCP, SPX</a:t>
                      </a:r>
                    </a:p>
                  </a:txBody>
                  <a:tcPr marL="128016" marR="128016" marT="64008" marB="64008"/>
                </a:tc>
                <a:extLst>
                  <a:ext uri="{0D108BD9-81ED-4DB2-BD59-A6C34878D82A}">
                    <a16:rowId xmlns:a16="http://schemas.microsoft.com/office/drawing/2014/main" val="448354176"/>
                  </a:ext>
                </a:extLst>
              </a:tr>
              <a:tr h="56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500" b="1" i="0" kern="1200">
                          <a:solidFill>
                            <a:schemeClr val="tx1"/>
                          </a:solidFill>
                          <a:effectLst/>
                          <a:latin typeface="Times New Roman" panose="02020603050405020304" pitchFamily="18" charset="0"/>
                          <a:ea typeface="+mn-ea"/>
                          <a:cs typeface="Times New Roman" panose="02020603050405020304" pitchFamily="18" charset="0"/>
                        </a:rPr>
                        <a:t>Network layer</a:t>
                      </a:r>
                      <a:endParaRPr lang="en-IN" sz="2500">
                        <a:solidFill>
                          <a:schemeClr val="tx1"/>
                        </a:solidFill>
                        <a:latin typeface="Times New Roman" panose="02020603050405020304" pitchFamily="18" charset="0"/>
                        <a:cs typeface="Times New Roman" panose="02020603050405020304" pitchFamily="18" charset="0"/>
                      </a:endParaRPr>
                    </a:p>
                  </a:txBody>
                  <a:tcPr marL="128016" marR="128016" marT="64008" marB="640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500" b="0" i="0" kern="1200" dirty="0">
                          <a:solidFill>
                            <a:schemeClr val="tx1"/>
                          </a:solidFill>
                          <a:effectLst/>
                          <a:latin typeface="Times New Roman" panose="02020603050405020304" pitchFamily="18" charset="0"/>
                          <a:ea typeface="+mn-ea"/>
                          <a:cs typeface="Times New Roman" panose="02020603050405020304" pitchFamily="18" charset="0"/>
                        </a:rPr>
                        <a:t>IP, IPX</a:t>
                      </a:r>
                    </a:p>
                  </a:txBody>
                  <a:tcPr marL="128016" marR="128016" marT="64008" marB="64008"/>
                </a:tc>
                <a:extLst>
                  <a:ext uri="{0D108BD9-81ED-4DB2-BD59-A6C34878D82A}">
                    <a16:rowId xmlns:a16="http://schemas.microsoft.com/office/drawing/2014/main" val="4239174264"/>
                  </a:ext>
                </a:extLst>
              </a:tr>
              <a:tr h="947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500" b="1" i="0" kern="1200">
                          <a:solidFill>
                            <a:schemeClr val="tx1"/>
                          </a:solidFill>
                          <a:effectLst/>
                          <a:latin typeface="Times New Roman" panose="02020603050405020304" pitchFamily="18" charset="0"/>
                          <a:ea typeface="+mn-ea"/>
                          <a:cs typeface="Times New Roman" panose="02020603050405020304" pitchFamily="18" charset="0"/>
                        </a:rPr>
                        <a:t>Data link layer</a:t>
                      </a:r>
                      <a:endParaRPr lang="en-IN" sz="2500">
                        <a:solidFill>
                          <a:schemeClr val="tx1"/>
                        </a:solidFill>
                        <a:latin typeface="Times New Roman" panose="02020603050405020304" pitchFamily="18" charset="0"/>
                        <a:cs typeface="Times New Roman" panose="02020603050405020304" pitchFamily="18" charset="0"/>
                      </a:endParaRPr>
                    </a:p>
                  </a:txBody>
                  <a:tcPr marL="128016" marR="128016" marT="64008" marB="640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0" i="0" kern="1200">
                          <a:solidFill>
                            <a:schemeClr val="tx1"/>
                          </a:solidFill>
                          <a:effectLst/>
                          <a:latin typeface="Times New Roman" panose="02020603050405020304" pitchFamily="18" charset="0"/>
                          <a:ea typeface="+mn-ea"/>
                          <a:cs typeface="Times New Roman" panose="02020603050405020304" pitchFamily="18" charset="0"/>
                        </a:rPr>
                        <a:t>Ethernet IEEE 802.3, X.25, Frame Relay</a:t>
                      </a:r>
                      <a:endParaRPr lang="en-IN" sz="2500" b="0" i="0" kern="1200">
                        <a:solidFill>
                          <a:schemeClr val="tx1"/>
                        </a:solidFill>
                        <a:effectLst/>
                        <a:latin typeface="Times New Roman" panose="02020603050405020304" pitchFamily="18" charset="0"/>
                        <a:ea typeface="+mn-ea"/>
                        <a:cs typeface="Times New Roman" panose="02020603050405020304" pitchFamily="18" charset="0"/>
                      </a:endParaRPr>
                    </a:p>
                  </a:txBody>
                  <a:tcPr marL="128016" marR="128016" marT="64008" marB="64008"/>
                </a:tc>
                <a:extLst>
                  <a:ext uri="{0D108BD9-81ED-4DB2-BD59-A6C34878D82A}">
                    <a16:rowId xmlns:a16="http://schemas.microsoft.com/office/drawing/2014/main" val="686788490"/>
                  </a:ext>
                </a:extLst>
              </a:tr>
              <a:tr h="56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500" b="1" i="0" kern="1200">
                          <a:solidFill>
                            <a:schemeClr val="tx1"/>
                          </a:solidFill>
                          <a:effectLst/>
                          <a:latin typeface="Times New Roman" panose="02020603050405020304" pitchFamily="18" charset="0"/>
                          <a:ea typeface="+mn-ea"/>
                          <a:cs typeface="Times New Roman" panose="02020603050405020304" pitchFamily="18" charset="0"/>
                        </a:rPr>
                        <a:t>Physical layer</a:t>
                      </a:r>
                      <a:endParaRPr lang="en-IN" sz="2500">
                        <a:solidFill>
                          <a:schemeClr val="tx1"/>
                        </a:solidFill>
                        <a:latin typeface="Times New Roman" panose="02020603050405020304" pitchFamily="18" charset="0"/>
                        <a:cs typeface="Times New Roman" panose="02020603050405020304" pitchFamily="18" charset="0"/>
                      </a:endParaRPr>
                    </a:p>
                  </a:txBody>
                  <a:tcPr marL="128016" marR="128016" marT="64008" marB="640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500" b="0" i="0" kern="1200" dirty="0">
                          <a:solidFill>
                            <a:schemeClr val="tx1"/>
                          </a:solidFill>
                          <a:effectLst/>
                          <a:latin typeface="Times New Roman" panose="02020603050405020304" pitchFamily="18" charset="0"/>
                          <a:ea typeface="+mn-ea"/>
                          <a:cs typeface="Times New Roman" panose="02020603050405020304" pitchFamily="18" charset="0"/>
                        </a:rPr>
                        <a:t>RS-232C (</a:t>
                      </a:r>
                      <a:r>
                        <a:rPr lang="fr-FR" sz="2500" b="0" i="0" kern="1200" dirty="0" err="1">
                          <a:solidFill>
                            <a:schemeClr val="tx1"/>
                          </a:solidFill>
                          <a:effectLst/>
                          <a:latin typeface="Times New Roman" panose="02020603050405020304" pitchFamily="18" charset="0"/>
                          <a:ea typeface="+mn-ea"/>
                          <a:cs typeface="Times New Roman" panose="02020603050405020304" pitchFamily="18" charset="0"/>
                        </a:rPr>
                        <a:t>cable</a:t>
                      </a:r>
                      <a:r>
                        <a:rPr lang="fr-FR" sz="2500" b="0" i="0" kern="1200" dirty="0">
                          <a:solidFill>
                            <a:schemeClr val="tx1"/>
                          </a:solidFill>
                          <a:effectLst/>
                          <a:latin typeface="Times New Roman" panose="02020603050405020304" pitchFamily="18" charset="0"/>
                          <a:ea typeface="+mn-ea"/>
                          <a:cs typeface="Times New Roman" panose="02020603050405020304" pitchFamily="18" charset="0"/>
                        </a:rPr>
                        <a:t>), V.92 (modem)</a:t>
                      </a:r>
                      <a:endParaRPr lang="en-IN" sz="25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128016" marR="128016" marT="64008" marB="64008"/>
                </a:tc>
                <a:extLst>
                  <a:ext uri="{0D108BD9-81ED-4DB2-BD59-A6C34878D82A}">
                    <a16:rowId xmlns:a16="http://schemas.microsoft.com/office/drawing/2014/main" val="4236540392"/>
                  </a:ext>
                </a:extLst>
              </a:tr>
            </a:tbl>
          </a:graphicData>
        </a:graphic>
      </p:graphicFrame>
    </p:spTree>
    <p:extLst>
      <p:ext uri="{BB962C8B-B14F-4D97-AF65-F5344CB8AC3E}">
        <p14:creationId xmlns:p14="http://schemas.microsoft.com/office/powerpoint/2010/main" val="326465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1086-19DC-02CB-409A-6A9081CCEC52}"/>
              </a:ext>
            </a:extLst>
          </p:cNvPr>
          <p:cNvSpPr>
            <a:spLocks noGrp="1"/>
          </p:cNvSpPr>
          <p:nvPr>
            <p:ph type="title"/>
          </p:nvPr>
        </p:nvSpPr>
        <p:spPr>
          <a:xfrm>
            <a:off x="992518" y="442913"/>
            <a:ext cx="5185645" cy="1639888"/>
          </a:xfrm>
        </p:spPr>
        <p:txBody>
          <a:bodyPr anchor="b">
            <a:normAutofit/>
          </a:bodyPr>
          <a:lstStyle/>
          <a:p>
            <a:r>
              <a:rPr lang="en-IN" sz="4000" b="0" dirty="0">
                <a:solidFill>
                  <a:schemeClr val="tx1"/>
                </a:solidFill>
                <a:latin typeface="Times New Roman" panose="02020603050405020304" pitchFamily="18" charset="0"/>
                <a:cs typeface="Times New Roman" panose="02020603050405020304" pitchFamily="18" charset="0"/>
              </a:rPr>
              <a:t>Types of Standards</a:t>
            </a:r>
          </a:p>
        </p:txBody>
      </p:sp>
      <p:sp>
        <p:nvSpPr>
          <p:cNvPr id="8" name="Content Placeholder 2">
            <a:extLst>
              <a:ext uri="{FF2B5EF4-FFF2-40B4-BE49-F238E27FC236}">
                <a16:creationId xmlns:a16="http://schemas.microsoft.com/office/drawing/2014/main" id="{010D6DD7-FC08-39A0-1A30-518302CDBAAF}"/>
              </a:ext>
            </a:extLst>
          </p:cNvPr>
          <p:cNvSpPr>
            <a:spLocks noGrp="1"/>
          </p:cNvSpPr>
          <p:nvPr>
            <p:ph idx="1"/>
          </p:nvPr>
        </p:nvSpPr>
        <p:spPr>
          <a:xfrm>
            <a:off x="992519" y="2312988"/>
            <a:ext cx="5665456" cy="3651250"/>
          </a:xfrm>
        </p:spPr>
        <p:txBody>
          <a:bodyPr>
            <a:normAutofit/>
          </a:bodyPr>
          <a:lstStyle/>
          <a:p>
            <a:pPr fontAlgn="base"/>
            <a:r>
              <a:rPr lang="en-US" sz="3200" i="0" dirty="0">
                <a:solidFill>
                  <a:schemeClr val="tx1"/>
                </a:solidFill>
                <a:effectLst/>
                <a:latin typeface="Times New Roman" panose="02020603050405020304" pitchFamily="18" charset="0"/>
                <a:cs typeface="Times New Roman" panose="02020603050405020304" pitchFamily="18" charset="0"/>
              </a:rPr>
              <a:t>Standards are of two types </a:t>
            </a:r>
            <a:r>
              <a:rPr lang="en-US" sz="3200" b="1" i="0" dirty="0">
                <a:solidFill>
                  <a:schemeClr val="tx1"/>
                </a:solidFill>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sz="3200" b="1" i="0" dirty="0">
                <a:solidFill>
                  <a:schemeClr val="tx1"/>
                </a:solidFill>
                <a:effectLst/>
                <a:latin typeface="Times New Roman" panose="02020603050405020304" pitchFamily="18" charset="0"/>
                <a:cs typeface="Times New Roman" panose="02020603050405020304" pitchFamily="18" charset="0"/>
              </a:rPr>
              <a:t>De Facto Standard.</a:t>
            </a:r>
          </a:p>
          <a:p>
            <a:pPr fontAlgn="base">
              <a:buFont typeface="Arial" panose="020B0604020202020204" pitchFamily="34" charset="0"/>
              <a:buChar char="•"/>
            </a:pPr>
            <a:r>
              <a:rPr lang="en-US" sz="3200" b="1" i="0" dirty="0">
                <a:solidFill>
                  <a:schemeClr val="tx1"/>
                </a:solidFill>
                <a:effectLst/>
                <a:latin typeface="Times New Roman" panose="02020603050405020304" pitchFamily="18" charset="0"/>
                <a:cs typeface="Times New Roman" panose="02020603050405020304" pitchFamily="18" charset="0"/>
              </a:rPr>
              <a:t>De Jure  Standard.</a:t>
            </a:r>
          </a:p>
          <a:p>
            <a:endParaRPr lang="en-IN" sz="3200" dirty="0">
              <a:solidFill>
                <a:schemeClr val="tx1"/>
              </a:solidFill>
            </a:endParaRPr>
          </a:p>
        </p:txBody>
      </p:sp>
      <p:pic>
        <p:nvPicPr>
          <p:cNvPr id="7" name="Graphic 6" descr="Judge">
            <a:extLst>
              <a:ext uri="{FF2B5EF4-FFF2-40B4-BE49-F238E27FC236}">
                <a16:creationId xmlns:a16="http://schemas.microsoft.com/office/drawing/2014/main" id="{7D5B7942-C94E-4680-208D-59DCACBF1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0802" y="1934660"/>
            <a:ext cx="2988679" cy="2988679"/>
          </a:xfrm>
          <a:prstGeom prst="rect">
            <a:avLst/>
          </a:prstGeom>
        </p:spPr>
      </p:pic>
    </p:spTree>
    <p:extLst>
      <p:ext uri="{BB962C8B-B14F-4D97-AF65-F5344CB8AC3E}">
        <p14:creationId xmlns:p14="http://schemas.microsoft.com/office/powerpoint/2010/main" val="2874373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773C-443D-77E1-98D8-A54063C66732}"/>
              </a:ext>
            </a:extLst>
          </p:cNvPr>
          <p:cNvSpPr>
            <a:spLocks noGrp="1"/>
          </p:cNvSpPr>
          <p:nvPr>
            <p:ph type="title"/>
          </p:nvPr>
        </p:nvSpPr>
        <p:spPr>
          <a:xfrm>
            <a:off x="488690" y="382555"/>
            <a:ext cx="5607310" cy="599234"/>
          </a:xfrm>
        </p:spPr>
        <p:txBody>
          <a:bodyPr anchor="b">
            <a:normAutofit fontScale="90000"/>
          </a:bodyPr>
          <a:lstStyle/>
          <a:p>
            <a:r>
              <a:rPr lang="en-US" b="1" i="0" dirty="0">
                <a:solidFill>
                  <a:schemeClr val="tx1"/>
                </a:solidFill>
                <a:effectLst/>
                <a:latin typeface="Times New Roman" panose="02020603050405020304" pitchFamily="18" charset="0"/>
                <a:cs typeface="Times New Roman" panose="02020603050405020304" pitchFamily="18" charset="0"/>
              </a:rPr>
              <a:t>De Facto Standard : </a:t>
            </a:r>
            <a:r>
              <a:rPr lang="en-US" b="0" i="0" dirty="0">
                <a:solidFill>
                  <a:schemeClr val="tx1"/>
                </a:solidFill>
                <a:effectLst/>
                <a:latin typeface="Times New Roman" panose="02020603050405020304" pitchFamily="18" charset="0"/>
                <a:cs typeface="Times New Roman" panose="02020603050405020304" pitchFamily="18" charset="0"/>
              </a:rPr>
              <a:t>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1B7BE3-6742-4E23-BAB9-8E4AC2BFEAF2}"/>
              </a:ext>
            </a:extLst>
          </p:cNvPr>
          <p:cNvSpPr>
            <a:spLocks noGrp="1"/>
          </p:cNvSpPr>
          <p:nvPr>
            <p:ph idx="1"/>
          </p:nvPr>
        </p:nvSpPr>
        <p:spPr>
          <a:xfrm>
            <a:off x="305064" y="1272089"/>
            <a:ext cx="6677652" cy="3651250"/>
          </a:xfrm>
        </p:spPr>
        <p:txBody>
          <a:bodyPr>
            <a:normAutofit/>
          </a:bodyPr>
          <a:lstStyle/>
          <a:p>
            <a:pPr algn="just"/>
            <a:r>
              <a:rPr lang="en-US" sz="2400" b="0" i="0" dirty="0">
                <a:solidFill>
                  <a:schemeClr val="tx1"/>
                </a:solidFill>
                <a:effectLst/>
                <a:latin typeface="Times New Roman" panose="02020603050405020304" pitchFamily="18" charset="0"/>
                <a:cs typeface="Times New Roman" panose="02020603050405020304" pitchFamily="18" charset="0"/>
              </a:rPr>
              <a:t>The meaning of the work </a:t>
            </a:r>
            <a:r>
              <a:rPr lang="en-US" sz="2400" b="0" i="1" dirty="0">
                <a:solidFill>
                  <a:schemeClr val="tx1"/>
                </a:solidFill>
                <a:effectLst/>
                <a:latin typeface="Times New Roman" panose="02020603050405020304" pitchFamily="18" charset="0"/>
                <a:cs typeface="Times New Roman" panose="02020603050405020304" pitchFamily="18" charset="0"/>
              </a:rPr>
              <a:t>” De Facto ” </a:t>
            </a:r>
            <a:r>
              <a:rPr lang="en-US" sz="2400" b="0" i="0" dirty="0">
                <a:solidFill>
                  <a:schemeClr val="tx1"/>
                </a:solidFill>
                <a:effectLst/>
                <a:latin typeface="Times New Roman" panose="02020603050405020304" pitchFamily="18" charset="0"/>
                <a:cs typeface="Times New Roman" panose="02020603050405020304" pitchFamily="18" charset="0"/>
              </a:rPr>
              <a:t> is ” By Fact ”  or “By Convention”.</a:t>
            </a:r>
            <a:br>
              <a:rPr lang="en-US" sz="2400" dirty="0">
                <a:solidFill>
                  <a:schemeClr val="tx1"/>
                </a:solidFill>
                <a:latin typeface="Times New Roman" panose="02020603050405020304" pitchFamily="18" charset="0"/>
                <a:cs typeface="Times New Roman" panose="02020603050405020304" pitchFamily="18" charset="0"/>
              </a:rPr>
            </a:br>
            <a:r>
              <a:rPr lang="en-US" sz="2400" b="0" i="0" dirty="0">
                <a:solidFill>
                  <a:schemeClr val="tx1"/>
                </a:solidFill>
                <a:effectLst/>
                <a:latin typeface="Times New Roman" panose="02020603050405020304" pitchFamily="18" charset="0"/>
                <a:cs typeface="Times New Roman" panose="02020603050405020304" pitchFamily="18" charset="0"/>
              </a:rPr>
              <a:t>These are the standards that have not been approved by any Organization , but have been adopted as  Standards because of it’s widespread use. Also , sometimes these standards are often established by Manufacturers.</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7" name="Graphic 6" descr="Meeting">
            <a:extLst>
              <a:ext uri="{FF2B5EF4-FFF2-40B4-BE49-F238E27FC236}">
                <a16:creationId xmlns:a16="http://schemas.microsoft.com/office/drawing/2014/main" id="{B936F703-1060-B2A8-F78C-22520B5DD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7967" y="1934660"/>
            <a:ext cx="2988679" cy="2988679"/>
          </a:xfrm>
          <a:prstGeom prst="rect">
            <a:avLst/>
          </a:prstGeom>
        </p:spPr>
      </p:pic>
      <p:sp>
        <p:nvSpPr>
          <p:cNvPr id="5" name="TextBox 4">
            <a:extLst>
              <a:ext uri="{FF2B5EF4-FFF2-40B4-BE49-F238E27FC236}">
                <a16:creationId xmlns:a16="http://schemas.microsoft.com/office/drawing/2014/main" id="{CD587BBE-A171-1A68-1962-44664F7CF2D3}"/>
              </a:ext>
            </a:extLst>
          </p:cNvPr>
          <p:cNvSpPr txBox="1"/>
          <p:nvPr/>
        </p:nvSpPr>
        <p:spPr>
          <a:xfrm>
            <a:off x="595113" y="4340710"/>
            <a:ext cx="6097554" cy="1938992"/>
          </a:xfrm>
          <a:prstGeom prst="rect">
            <a:avLst/>
          </a:prstGeom>
          <a:noFill/>
        </p:spPr>
        <p:txBody>
          <a:bodyPr wrap="square">
            <a:spAutoFit/>
          </a:bodyPr>
          <a:lstStyle/>
          <a:p>
            <a:pPr algn="just"/>
            <a:r>
              <a:rPr lang="en-US" sz="2400" b="1" i="0" dirty="0">
                <a:effectLst/>
                <a:latin typeface="Times New Roman" panose="02020603050405020304" pitchFamily="18" charset="0"/>
                <a:cs typeface="Times New Roman" panose="02020603050405020304" pitchFamily="18" charset="0"/>
              </a:rPr>
              <a:t>For example :   </a:t>
            </a:r>
            <a:r>
              <a:rPr lang="en-US" sz="2400" i="0" dirty="0">
                <a:effectLst/>
                <a:latin typeface="Times New Roman" panose="02020603050405020304" pitchFamily="18" charset="0"/>
                <a:cs typeface="Times New Roman" panose="02020603050405020304" pitchFamily="18" charset="0"/>
              </a:rPr>
              <a:t>Apple  and Google are two companies which established their own rules on their products which are different . Also they use some same standard rules for manufacturing for their products.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43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3990-ED64-07D5-0FA7-2E7B3C6FAA2B}"/>
              </a:ext>
            </a:extLst>
          </p:cNvPr>
          <p:cNvSpPr>
            <a:spLocks noGrp="1"/>
          </p:cNvSpPr>
          <p:nvPr>
            <p:ph type="title"/>
          </p:nvPr>
        </p:nvSpPr>
        <p:spPr>
          <a:xfrm>
            <a:off x="643812" y="442220"/>
            <a:ext cx="10046999" cy="1345269"/>
          </a:xfrm>
        </p:spPr>
        <p:txBody>
          <a:bodyPr/>
          <a:lstStyle/>
          <a:p>
            <a:r>
              <a:rPr lang="en-IN" b="1" i="0" dirty="0">
                <a:solidFill>
                  <a:schemeClr val="tx1"/>
                </a:solidFill>
                <a:effectLst/>
                <a:latin typeface="Times New Roman" panose="02020603050405020304" pitchFamily="18" charset="0"/>
                <a:cs typeface="Times New Roman" panose="02020603050405020304" pitchFamily="18" charset="0"/>
              </a:rPr>
              <a:t>De Jure Standard </a:t>
            </a:r>
            <a:endParaRPr lang="en-IN"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EEC9BB48-9DFF-E4AD-2BE8-8B984A750C18}"/>
              </a:ext>
            </a:extLst>
          </p:cNvPr>
          <p:cNvGraphicFramePr>
            <a:graphicFrameLocks noGrp="1"/>
          </p:cNvGraphicFramePr>
          <p:nvPr>
            <p:ph idx="1"/>
            <p:extLst>
              <p:ext uri="{D42A27DB-BD31-4B8C-83A1-F6EECF244321}">
                <p14:modId xmlns:p14="http://schemas.microsoft.com/office/powerpoint/2010/main" val="2430956975"/>
              </p:ext>
            </p:extLst>
          </p:nvPr>
        </p:nvGraphicFramePr>
        <p:xfrm>
          <a:off x="578046" y="1787489"/>
          <a:ext cx="10758196" cy="4027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79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58E0-6196-1077-46FD-FE70F85A5ADC}"/>
              </a:ext>
            </a:extLst>
          </p:cNvPr>
          <p:cNvSpPr>
            <a:spLocks noGrp="1"/>
          </p:cNvSpPr>
          <p:nvPr>
            <p:ph type="title"/>
          </p:nvPr>
        </p:nvSpPr>
        <p:spPr>
          <a:xfrm>
            <a:off x="559837" y="451551"/>
            <a:ext cx="10130974" cy="1345269"/>
          </a:xfrm>
        </p:spPr>
        <p:txBody>
          <a:bodyPr/>
          <a:lstStyle/>
          <a:p>
            <a:r>
              <a:rPr lang="en-IN" dirty="0">
                <a:solidFill>
                  <a:schemeClr val="tx1"/>
                </a:solidFill>
                <a:latin typeface="Times New Roman" panose="02020603050405020304" pitchFamily="18" charset="0"/>
                <a:cs typeface="Times New Roman" panose="02020603050405020304" pitchFamily="18" charset="0"/>
              </a:rPr>
              <a:t>Standards organizations</a:t>
            </a:r>
          </a:p>
        </p:txBody>
      </p:sp>
      <p:graphicFrame>
        <p:nvGraphicFramePr>
          <p:cNvPr id="5" name="Content Placeholder 2">
            <a:extLst>
              <a:ext uri="{FF2B5EF4-FFF2-40B4-BE49-F238E27FC236}">
                <a16:creationId xmlns:a16="http://schemas.microsoft.com/office/drawing/2014/main" id="{7BEB0C4E-F0D6-CE9E-EB73-AC5ED2FD39D4}"/>
              </a:ext>
            </a:extLst>
          </p:cNvPr>
          <p:cNvGraphicFramePr>
            <a:graphicFrameLocks noGrp="1"/>
          </p:cNvGraphicFramePr>
          <p:nvPr>
            <p:ph idx="1"/>
            <p:extLst>
              <p:ext uri="{D42A27DB-BD31-4B8C-83A1-F6EECF244321}">
                <p14:modId xmlns:p14="http://schemas.microsoft.com/office/powerpoint/2010/main" val="1105750746"/>
              </p:ext>
            </p:extLst>
          </p:nvPr>
        </p:nvGraphicFramePr>
        <p:xfrm>
          <a:off x="783772" y="2312276"/>
          <a:ext cx="9907040" cy="365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8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6727-A9D6-B12C-BF23-A4BE1773C8C4}"/>
              </a:ext>
            </a:extLst>
          </p:cNvPr>
          <p:cNvSpPr>
            <a:spLocks noGrp="1"/>
          </p:cNvSpPr>
          <p:nvPr>
            <p:ph type="title"/>
          </p:nvPr>
        </p:nvSpPr>
        <p:spPr>
          <a:xfrm>
            <a:off x="1829849" y="1899904"/>
            <a:ext cx="3312116" cy="2934031"/>
          </a:xfrm>
        </p:spPr>
        <p:txBody>
          <a:bodyPr anchor="ctr">
            <a:normAutofit/>
          </a:bodyPr>
          <a:lstStyle/>
          <a:p>
            <a:r>
              <a:rPr lang="en-IN" b="0" dirty="0">
                <a:latin typeface="Times New Roman" panose="02020603050405020304" pitchFamily="18" charset="0"/>
                <a:cs typeface="Times New Roman" panose="02020603050405020304" pitchFamily="18" charset="0"/>
              </a:rPr>
              <a:t>Internet Standards: (</a:t>
            </a:r>
            <a:r>
              <a:rPr lang="en-IN" dirty="0">
                <a:latin typeface="Times New Roman" panose="02020603050405020304" pitchFamily="18" charset="0"/>
                <a:cs typeface="Times New Roman" panose="02020603050405020304" pitchFamily="18" charset="0"/>
              </a:rPr>
              <a:t>Home Task</a:t>
            </a:r>
            <a:r>
              <a:rPr lang="en-IN" b="0" dirty="0">
                <a:latin typeface="Times New Roman" panose="02020603050405020304" pitchFamily="18" charset="0"/>
                <a:cs typeface="Times New Roman" panose="02020603050405020304" pitchFamily="18" charset="0"/>
              </a:rPr>
              <a:t>)</a:t>
            </a:r>
          </a:p>
        </p:txBody>
      </p:sp>
      <p:graphicFrame>
        <p:nvGraphicFramePr>
          <p:cNvPr id="5" name="Content Placeholder 2">
            <a:extLst>
              <a:ext uri="{FF2B5EF4-FFF2-40B4-BE49-F238E27FC236}">
                <a16:creationId xmlns:a16="http://schemas.microsoft.com/office/drawing/2014/main" id="{2A182AEF-2355-A8F3-5048-B88E30C7E44F}"/>
              </a:ext>
            </a:extLst>
          </p:cNvPr>
          <p:cNvGraphicFramePr>
            <a:graphicFrameLocks noGrp="1"/>
          </p:cNvGraphicFramePr>
          <p:nvPr>
            <p:ph idx="1"/>
            <p:extLst>
              <p:ext uri="{D42A27DB-BD31-4B8C-83A1-F6EECF244321}">
                <p14:modId xmlns:p14="http://schemas.microsoft.com/office/powerpoint/2010/main" val="2027998215"/>
              </p:ext>
            </p:extLst>
          </p:nvPr>
        </p:nvGraphicFramePr>
        <p:xfrm>
          <a:off x="5505018" y="940107"/>
          <a:ext cx="6305981" cy="50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40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72E94-39AC-16DC-8953-B6CC467FC782}"/>
              </a:ext>
            </a:extLst>
          </p:cNvPr>
          <p:cNvSpPr>
            <a:spLocks noGrp="1"/>
          </p:cNvSpPr>
          <p:nvPr>
            <p:ph type="title"/>
          </p:nvPr>
        </p:nvSpPr>
        <p:spPr>
          <a:xfrm>
            <a:off x="373224" y="870873"/>
            <a:ext cx="5185645" cy="571242"/>
          </a:xfrm>
        </p:spPr>
        <p:txBody>
          <a:bodyPr anchor="b">
            <a:normAutofit fontScale="90000"/>
          </a:bodyPr>
          <a:lstStyle/>
          <a:p>
            <a:r>
              <a:rPr lang="en-IN" dirty="0"/>
              <a:t>Network Devices</a:t>
            </a:r>
          </a:p>
        </p:txBody>
      </p:sp>
      <p:sp>
        <p:nvSpPr>
          <p:cNvPr id="19" name="Content Placeholder 2">
            <a:extLst>
              <a:ext uri="{FF2B5EF4-FFF2-40B4-BE49-F238E27FC236}">
                <a16:creationId xmlns:a16="http://schemas.microsoft.com/office/drawing/2014/main" id="{460F7521-CAB5-3E02-9721-90AE4F867875}"/>
              </a:ext>
            </a:extLst>
          </p:cNvPr>
          <p:cNvSpPr>
            <a:spLocks noGrp="1"/>
          </p:cNvSpPr>
          <p:nvPr>
            <p:ph idx="1"/>
          </p:nvPr>
        </p:nvSpPr>
        <p:spPr>
          <a:xfrm>
            <a:off x="373224" y="1604865"/>
            <a:ext cx="6708711" cy="5075853"/>
          </a:xfrm>
        </p:spPr>
        <p:txBody>
          <a:bodyPr>
            <a:normAutofit/>
          </a:bodyPr>
          <a:lstStyle/>
          <a:p>
            <a:pPr algn="just">
              <a:lnSpc>
                <a:spcPct val="100000"/>
              </a:lnSpc>
            </a:pPr>
            <a:r>
              <a:rPr lang="en-US" sz="2000" b="0" i="0" dirty="0">
                <a:effectLst/>
                <a:latin typeface="source-serif-pro"/>
              </a:rPr>
              <a:t>Network hardware are physical devices that are used for communication between hardware on a computer network, those devices are:</a:t>
            </a:r>
          </a:p>
          <a:p>
            <a:pPr marL="457200" indent="-457200">
              <a:lnSpc>
                <a:spcPct val="100000"/>
              </a:lnSpc>
              <a:buFont typeface="+mj-lt"/>
              <a:buAutoNum type="arabicPeriod"/>
            </a:pPr>
            <a:r>
              <a:rPr lang="en-US" sz="2000" dirty="0">
                <a:latin typeface="source-serif-pro"/>
              </a:rPr>
              <a:t>Hub</a:t>
            </a:r>
          </a:p>
          <a:p>
            <a:pPr marL="457200" indent="-457200">
              <a:lnSpc>
                <a:spcPct val="100000"/>
              </a:lnSpc>
              <a:buFont typeface="+mj-lt"/>
              <a:buAutoNum type="arabicPeriod"/>
            </a:pPr>
            <a:r>
              <a:rPr lang="en-US" sz="2000" dirty="0">
                <a:latin typeface="source-serif-pro"/>
              </a:rPr>
              <a:t>Bridge</a:t>
            </a:r>
          </a:p>
          <a:p>
            <a:pPr marL="457200" indent="-457200">
              <a:lnSpc>
                <a:spcPct val="100000"/>
              </a:lnSpc>
              <a:buFont typeface="+mj-lt"/>
              <a:buAutoNum type="arabicPeriod"/>
            </a:pPr>
            <a:r>
              <a:rPr lang="en-US" sz="2000" dirty="0">
                <a:latin typeface="source-serif-pro"/>
              </a:rPr>
              <a:t>Switch</a:t>
            </a:r>
          </a:p>
          <a:p>
            <a:pPr marL="457200" indent="-457200">
              <a:lnSpc>
                <a:spcPct val="100000"/>
              </a:lnSpc>
              <a:buFont typeface="+mj-lt"/>
              <a:buAutoNum type="arabicPeriod"/>
            </a:pPr>
            <a:r>
              <a:rPr lang="en-US" sz="2000" dirty="0">
                <a:latin typeface="source-serif-pro"/>
              </a:rPr>
              <a:t>Router</a:t>
            </a:r>
          </a:p>
          <a:p>
            <a:pPr marL="457200" indent="-457200">
              <a:lnSpc>
                <a:spcPct val="100000"/>
              </a:lnSpc>
              <a:buFont typeface="+mj-lt"/>
              <a:buAutoNum type="arabicPeriod"/>
            </a:pPr>
            <a:r>
              <a:rPr lang="en-US" sz="2000" dirty="0">
                <a:latin typeface="source-serif-pro"/>
              </a:rPr>
              <a:t>Modem</a:t>
            </a:r>
          </a:p>
          <a:p>
            <a:pPr marL="457200" indent="-457200">
              <a:lnSpc>
                <a:spcPct val="100000"/>
              </a:lnSpc>
              <a:buFont typeface="+mj-lt"/>
              <a:buAutoNum type="arabicPeriod"/>
            </a:pPr>
            <a:r>
              <a:rPr lang="en-US" sz="2000" dirty="0">
                <a:latin typeface="source-serif-pro"/>
              </a:rPr>
              <a:t>Gateway</a:t>
            </a:r>
          </a:p>
          <a:p>
            <a:pPr marL="457200" indent="-457200">
              <a:lnSpc>
                <a:spcPct val="100000"/>
              </a:lnSpc>
              <a:buFont typeface="+mj-lt"/>
              <a:buAutoNum type="arabicPeriod"/>
            </a:pPr>
            <a:r>
              <a:rPr lang="en-US" sz="2000" dirty="0">
                <a:latin typeface="source-serif-pro"/>
              </a:rPr>
              <a:t>Repeater</a:t>
            </a:r>
            <a:endParaRPr lang="en-IN" sz="2000" dirty="0"/>
          </a:p>
        </p:txBody>
      </p:sp>
      <p:pic>
        <p:nvPicPr>
          <p:cNvPr id="7" name="Graphic 6" descr="Server">
            <a:extLst>
              <a:ext uri="{FF2B5EF4-FFF2-40B4-BE49-F238E27FC236}">
                <a16:creationId xmlns:a16="http://schemas.microsoft.com/office/drawing/2014/main" id="{D25BB483-C9F2-B4BF-0DEB-CE744ED637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4289" y="1934660"/>
            <a:ext cx="3942357" cy="3942357"/>
          </a:xfrm>
          <a:prstGeom prst="rect">
            <a:avLst/>
          </a:prstGeom>
        </p:spPr>
      </p:pic>
    </p:spTree>
    <p:extLst>
      <p:ext uri="{BB962C8B-B14F-4D97-AF65-F5344CB8AC3E}">
        <p14:creationId xmlns:p14="http://schemas.microsoft.com/office/powerpoint/2010/main" val="2270973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1066</TotalTime>
  <Words>808</Words>
  <Application>Microsoft Office PowerPoint</Application>
  <PresentationFormat>Widescreen</PresentationFormat>
  <Paragraphs>98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Century Gothic</vt:lpstr>
      <vt:lpstr>source-serif-pro</vt:lpstr>
      <vt:lpstr>Times New Roman</vt:lpstr>
      <vt:lpstr>Wingdings 3</vt:lpstr>
      <vt:lpstr>Ion</vt:lpstr>
      <vt:lpstr>Network Standards</vt:lpstr>
      <vt:lpstr>Network Standards</vt:lpstr>
      <vt:lpstr>Layers with Standards:</vt:lpstr>
      <vt:lpstr>Types of Standards</vt:lpstr>
      <vt:lpstr>De Facto Standard :  </vt:lpstr>
      <vt:lpstr>De Jure Standard </vt:lpstr>
      <vt:lpstr>Standards organizations</vt:lpstr>
      <vt:lpstr>Internet Standards: (Home Task)</vt:lpstr>
      <vt:lpstr>Network Devices</vt:lpstr>
      <vt:lpstr>Hub  </vt:lpstr>
      <vt:lpstr>Hub</vt:lpstr>
      <vt:lpstr>Switch  </vt:lpstr>
      <vt:lpstr>Switch</vt:lpstr>
      <vt:lpstr>Bridge  </vt:lpstr>
      <vt:lpstr>Bridge contd.</vt:lpstr>
      <vt:lpstr>Routers </vt:lpstr>
      <vt:lpstr>Routers </vt:lpstr>
      <vt:lpstr>Routers </vt:lpstr>
      <vt:lpstr>Gateways </vt:lpstr>
      <vt:lpstr>MODEM  </vt:lpstr>
      <vt:lpstr>Repeater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Standards</dc:title>
  <dc:creator>Yasir Afaq</dc:creator>
  <cp:lastModifiedBy>sanjeev mandal</cp:lastModifiedBy>
  <cp:revision>12</cp:revision>
  <dcterms:created xsi:type="dcterms:W3CDTF">2022-09-09T04:04:21Z</dcterms:created>
  <dcterms:modified xsi:type="dcterms:W3CDTF">2022-09-19T03:46:48Z</dcterms:modified>
</cp:coreProperties>
</file>